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5" r:id="rId2"/>
    <p:sldMasterId id="2147483698" r:id="rId3"/>
    <p:sldMasterId id="2147483711" r:id="rId4"/>
  </p:sldMasterIdLst>
  <p:notesMasterIdLst>
    <p:notesMasterId r:id="rId21"/>
  </p:notesMasterIdLst>
  <p:sldIdLst>
    <p:sldId id="256" r:id="rId5"/>
    <p:sldId id="257" r:id="rId6"/>
    <p:sldId id="259" r:id="rId7"/>
    <p:sldId id="277" r:id="rId8"/>
    <p:sldId id="281" r:id="rId9"/>
    <p:sldId id="275" r:id="rId10"/>
    <p:sldId id="262" r:id="rId11"/>
    <p:sldId id="261" r:id="rId12"/>
    <p:sldId id="263" r:id="rId13"/>
    <p:sldId id="274" r:id="rId14"/>
    <p:sldId id="276" r:id="rId15"/>
    <p:sldId id="279" r:id="rId16"/>
    <p:sldId id="266" r:id="rId17"/>
    <p:sldId id="271" r:id="rId18"/>
    <p:sldId id="278" r:id="rId19"/>
    <p:sldId id="280" r:id="rId20"/>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542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runegård Aino" initials="KA"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286" autoAdjust="0"/>
  </p:normalViewPr>
  <p:slideViewPr>
    <p:cSldViewPr showGuides="1">
      <p:cViewPr varScale="1">
        <p:scale>
          <a:sx n="97" d="100"/>
          <a:sy n="97" d="100"/>
        </p:scale>
        <p:origin x="1968" y="78"/>
      </p:cViewPr>
      <p:guideLst>
        <p:guide orient="horz" pos="2160"/>
        <p:guide pos="54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5BA886-C35D-4C0E-87AC-2D75A9DB4917}" type="datetimeFigureOut">
              <a:rPr lang="sv-SE" smtClean="0"/>
              <a:t>2024-06-20</a:t>
            </a:fld>
            <a:endParaRPr lang="sv-SE"/>
          </a:p>
        </p:txBody>
      </p:sp>
      <p:sp>
        <p:nvSpPr>
          <p:cNvPr id="4" name="Platshållare för bildobjekt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61C6A6-7F53-4F06-9867-C493FC6283F3}" type="slidenum">
              <a:rPr lang="sv-SE" smtClean="0"/>
              <a:t>‹#›</a:t>
            </a:fld>
            <a:endParaRPr lang="sv-SE"/>
          </a:p>
        </p:txBody>
      </p:sp>
    </p:spTree>
    <p:extLst>
      <p:ext uri="{BB962C8B-B14F-4D97-AF65-F5344CB8AC3E}">
        <p14:creationId xmlns:p14="http://schemas.microsoft.com/office/powerpoint/2010/main" val="3717669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klimatanpassning.se/hur-forandras-klimatet"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www.klimatanpassning.se/hur-paverkas-samhallet"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D61C6A6-7F53-4F06-9867-C493FC6283F3}" type="slidenum">
              <a:rPr lang="sv-SE" smtClean="0"/>
              <a:t>2</a:t>
            </a:fld>
            <a:endParaRPr lang="sv-SE"/>
          </a:p>
        </p:txBody>
      </p:sp>
    </p:spTree>
    <p:extLst>
      <p:ext uri="{BB962C8B-B14F-4D97-AF65-F5344CB8AC3E}">
        <p14:creationId xmlns:p14="http://schemas.microsoft.com/office/powerpoint/2010/main" val="1048640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sv-SE" sz="1200" i="0" dirty="0"/>
          </a:p>
          <a:p>
            <a:r>
              <a:rPr lang="sv-SE" dirty="0"/>
              <a:t>Klimatanpassning</a:t>
            </a:r>
            <a:r>
              <a:rPr lang="sv-SE" baseline="0" dirty="0"/>
              <a:t> påverkar samhällets alla verksamheter.</a:t>
            </a:r>
            <a:endParaRPr lang="sv-SE" dirty="0"/>
          </a:p>
        </p:txBody>
      </p:sp>
      <p:sp>
        <p:nvSpPr>
          <p:cNvPr id="4" name="Platshållare för bildnummer 3"/>
          <p:cNvSpPr>
            <a:spLocks noGrp="1"/>
          </p:cNvSpPr>
          <p:nvPr>
            <p:ph type="sldNum" sz="quarter" idx="10"/>
          </p:nvPr>
        </p:nvSpPr>
        <p:spPr/>
        <p:txBody>
          <a:bodyPr/>
          <a:lstStyle/>
          <a:p>
            <a:fld id="{2D61C6A6-7F53-4F06-9867-C493FC6283F3}" type="slidenum">
              <a:rPr lang="sv-SE" smtClean="0"/>
              <a:t>3</a:t>
            </a:fld>
            <a:endParaRPr lang="sv-SE"/>
          </a:p>
        </p:txBody>
      </p:sp>
    </p:spTree>
    <p:extLst>
      <p:ext uri="{BB962C8B-B14F-4D97-AF65-F5344CB8AC3E}">
        <p14:creationId xmlns:p14="http://schemas.microsoft.com/office/powerpoint/2010/main" val="2770085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sv-SE" sz="1200" i="1" dirty="0"/>
              <a:t>Skillnad på väder och klimat. </a:t>
            </a:r>
            <a:r>
              <a:rPr lang="sv-SE" sz="1200" i="0" dirty="0"/>
              <a:t>Väder</a:t>
            </a:r>
            <a:r>
              <a:rPr lang="sv-SE" sz="1200" i="0" baseline="0" dirty="0"/>
              <a:t> är kortsiktigt, här och nu, medan klimat är väderstatistik och mer långsiktigt, flera år fram i tiden och värden är ofta genomsnitt för flera år.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sv-SE" sz="1200" i="1" baseline="0" dirty="0"/>
              <a:t>Anpassning och utsläppsminskning (</a:t>
            </a:r>
            <a:r>
              <a:rPr lang="sv-SE" sz="1200" i="1" baseline="0" dirty="0" err="1"/>
              <a:t>mitigation</a:t>
            </a:r>
            <a:r>
              <a:rPr lang="sv-SE" sz="1200" i="1" baseline="0" dirty="0"/>
              <a:t>)</a:t>
            </a:r>
            <a:r>
              <a:rPr lang="sv-SE" sz="1200" i="0" baseline="0" dirty="0"/>
              <a:t>. Utsläppsminskning handlar om att begränsa utsläppen som driver klimatförändringarna så som koldioxid och metangas. Klimatanpassning är att hitta sätt att förhålla sig till de förändrade förutsättningarna som klimatförändringarna ger. Exempelvis bygga städer för att minska risken för översvämning eller anpassa jordbruket till varmare somrar.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sv-SE" sz="1200" b="0" i="0" baseline="0" dirty="0"/>
              <a:t>Vi skiljer på extremväder och effekter. Klimatförändringarna leder till mer extremt väder tex längre perioder av torka, kraftigare skyfall och längre värmeböljor. Effekter är det som kan bli konsekvenserna av detta extremväder. </a:t>
            </a:r>
          </a:p>
          <a:p>
            <a:pPr marL="0" marR="0" indent="0" algn="l" defTabSz="914400" rtl="0" eaLnBrk="1" fontAlgn="auto" latinLnBrk="0" hangingPunct="1">
              <a:lnSpc>
                <a:spcPct val="100000"/>
              </a:lnSpc>
              <a:spcBef>
                <a:spcPts val="0"/>
              </a:spcBef>
              <a:spcAft>
                <a:spcPts val="0"/>
              </a:spcAft>
              <a:buClrTx/>
              <a:buSzTx/>
              <a:buFontTx/>
              <a:buNone/>
              <a:tabLst/>
              <a:defRPr/>
            </a:pPr>
            <a:r>
              <a:rPr lang="sv-SE" sz="1200" b="0" i="0" baseline="0" dirty="0"/>
              <a:t>Läs mer: Hur förändras klimatet - </a:t>
            </a:r>
            <a:r>
              <a:rPr lang="sv-SE" dirty="0">
                <a:hlinkClick r:id="rId3"/>
              </a:rPr>
              <a:t>http://www.klimatanpassning.se/hur-forandras-klimatet</a:t>
            </a:r>
            <a:endParaRPr lang="sv-SE" dirty="0"/>
          </a:p>
          <a:p>
            <a:pPr marL="0" marR="0" indent="0" algn="l" defTabSz="914400" rtl="0" eaLnBrk="1" fontAlgn="auto" latinLnBrk="0" hangingPunct="1">
              <a:lnSpc>
                <a:spcPct val="100000"/>
              </a:lnSpc>
              <a:spcBef>
                <a:spcPts val="0"/>
              </a:spcBef>
              <a:spcAft>
                <a:spcPts val="0"/>
              </a:spcAft>
              <a:buClrTx/>
              <a:buSzTx/>
              <a:buFontTx/>
              <a:buNone/>
              <a:tabLst/>
              <a:defRPr/>
            </a:pPr>
            <a:r>
              <a:rPr lang="sv-SE" sz="1200" i="0" dirty="0"/>
              <a:t>Påverkan på samhället - </a:t>
            </a:r>
            <a:r>
              <a:rPr lang="sv-SE" dirty="0">
                <a:hlinkClick r:id="rId4"/>
              </a:rPr>
              <a:t>http://www.klimatanpassning.se/hur-paverkas-samhallet</a:t>
            </a:r>
            <a:endParaRPr lang="sv-SE" dirty="0"/>
          </a:p>
          <a:p>
            <a:pPr marL="0" marR="0" indent="0" algn="l" defTabSz="914400" rtl="0" eaLnBrk="1" fontAlgn="auto" latinLnBrk="0" hangingPunct="1">
              <a:lnSpc>
                <a:spcPct val="100000"/>
              </a:lnSpc>
              <a:spcBef>
                <a:spcPts val="0"/>
              </a:spcBef>
              <a:spcAft>
                <a:spcPts val="0"/>
              </a:spcAft>
              <a:buClrTx/>
              <a:buSzTx/>
              <a:buFontTx/>
              <a:buNone/>
              <a:tabLst/>
              <a:defRPr/>
            </a:pPr>
            <a:endParaRPr lang="sv-SE" sz="1200" i="0" dirty="0"/>
          </a:p>
          <a:p>
            <a:endParaRPr lang="sv-SE" dirty="0"/>
          </a:p>
        </p:txBody>
      </p:sp>
      <p:sp>
        <p:nvSpPr>
          <p:cNvPr id="4" name="Platshållare för bildnummer 3"/>
          <p:cNvSpPr>
            <a:spLocks noGrp="1"/>
          </p:cNvSpPr>
          <p:nvPr>
            <p:ph type="sldNum" sz="quarter" idx="10"/>
          </p:nvPr>
        </p:nvSpPr>
        <p:spPr/>
        <p:txBody>
          <a:bodyPr/>
          <a:lstStyle/>
          <a:p>
            <a:fld id="{2D61C6A6-7F53-4F06-9867-C493FC6283F3}" type="slidenum">
              <a:rPr lang="sv-SE" smtClean="0"/>
              <a:t>4</a:t>
            </a:fld>
            <a:endParaRPr lang="sv-SE"/>
          </a:p>
        </p:txBody>
      </p:sp>
    </p:spTree>
    <p:extLst>
      <p:ext uri="{BB962C8B-B14F-4D97-AF65-F5344CB8AC3E}">
        <p14:creationId xmlns:p14="http://schemas.microsoft.com/office/powerpoint/2010/main" val="2770085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Klimatanpassning</a:t>
            </a:r>
            <a:r>
              <a:rPr lang="sv-SE" baseline="0" dirty="0"/>
              <a:t> kan ske på många olika sätt. </a:t>
            </a:r>
            <a:endParaRPr lang="sv-SE" dirty="0"/>
          </a:p>
        </p:txBody>
      </p:sp>
      <p:sp>
        <p:nvSpPr>
          <p:cNvPr id="4" name="Platshållare för bildnummer 3"/>
          <p:cNvSpPr>
            <a:spLocks noGrp="1"/>
          </p:cNvSpPr>
          <p:nvPr>
            <p:ph type="sldNum" sz="quarter" idx="10"/>
          </p:nvPr>
        </p:nvSpPr>
        <p:spPr/>
        <p:txBody>
          <a:bodyPr/>
          <a:lstStyle/>
          <a:p>
            <a:fld id="{2D61C6A6-7F53-4F06-9867-C493FC6283F3}" type="slidenum">
              <a:rPr lang="sv-SE" smtClean="0"/>
              <a:t>5</a:t>
            </a:fld>
            <a:endParaRPr lang="sv-SE"/>
          </a:p>
        </p:txBody>
      </p:sp>
    </p:spTree>
    <p:extLst>
      <p:ext uri="{BB962C8B-B14F-4D97-AF65-F5344CB8AC3E}">
        <p14:creationId xmlns:p14="http://schemas.microsoft.com/office/powerpoint/2010/main" val="3188121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D61C6A6-7F53-4F06-9867-C493FC6283F3}" type="slidenum">
              <a:rPr lang="sv-SE" smtClean="0"/>
              <a:t>6</a:t>
            </a:fld>
            <a:endParaRPr lang="sv-SE"/>
          </a:p>
        </p:txBody>
      </p:sp>
    </p:spTree>
    <p:extLst>
      <p:ext uri="{BB962C8B-B14F-4D97-AF65-F5344CB8AC3E}">
        <p14:creationId xmlns:p14="http://schemas.microsoft.com/office/powerpoint/2010/main" val="32697267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www.smhi.se/klimatanpassningsspelet</a:t>
            </a:r>
          </a:p>
        </p:txBody>
      </p:sp>
      <p:sp>
        <p:nvSpPr>
          <p:cNvPr id="4" name="Platshållare för bildnummer 3"/>
          <p:cNvSpPr>
            <a:spLocks noGrp="1"/>
          </p:cNvSpPr>
          <p:nvPr>
            <p:ph type="sldNum" sz="quarter" idx="10"/>
          </p:nvPr>
        </p:nvSpPr>
        <p:spPr/>
        <p:txBody>
          <a:bodyPr/>
          <a:lstStyle/>
          <a:p>
            <a:fld id="{2D61C6A6-7F53-4F06-9867-C493FC6283F3}" type="slidenum">
              <a:rPr lang="sv-SE" smtClean="0"/>
              <a:t>11</a:t>
            </a:fld>
            <a:endParaRPr lang="sv-SE"/>
          </a:p>
        </p:txBody>
      </p:sp>
    </p:spTree>
    <p:extLst>
      <p:ext uri="{BB962C8B-B14F-4D97-AF65-F5344CB8AC3E}">
        <p14:creationId xmlns:p14="http://schemas.microsoft.com/office/powerpoint/2010/main" val="661563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D61C6A6-7F53-4F06-9867-C493FC6283F3}" type="slidenum">
              <a:rPr lang="sv-SE" smtClean="0"/>
              <a:t>12</a:t>
            </a:fld>
            <a:endParaRPr lang="sv-SE"/>
          </a:p>
        </p:txBody>
      </p:sp>
    </p:spTree>
    <p:extLst>
      <p:ext uri="{BB962C8B-B14F-4D97-AF65-F5344CB8AC3E}">
        <p14:creationId xmlns:p14="http://schemas.microsoft.com/office/powerpoint/2010/main" val="31336346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pic>
        <p:nvPicPr>
          <p:cNvPr id="36877" name="Picture 13" descr="front_whi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4288"/>
            <a:ext cx="9182100" cy="6886576"/>
          </a:xfrm>
          <a:prstGeom prst="rect">
            <a:avLst/>
          </a:prstGeom>
          <a:noFill/>
          <a:extLst>
            <a:ext uri="{909E8E84-426E-40DD-AFC4-6F175D3DCCD1}">
              <a14:hiddenFill xmlns:a14="http://schemas.microsoft.com/office/drawing/2010/main">
                <a:solidFill>
                  <a:srgbClr val="FFFFFF"/>
                </a:solidFill>
              </a14:hiddenFill>
            </a:ext>
          </a:extLst>
        </p:spPr>
      </p:pic>
      <p:pic>
        <p:nvPicPr>
          <p:cNvPr id="36874" name="Picture 11" descr="SMHI Logotype_svart_ne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4763" y="293688"/>
            <a:ext cx="118586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5" name="Rectangle 3"/>
          <p:cNvSpPr>
            <a:spLocks noGrp="1" noChangeArrowheads="1"/>
          </p:cNvSpPr>
          <p:nvPr>
            <p:ph type="ctrTitle"/>
          </p:nvPr>
        </p:nvSpPr>
        <p:spPr>
          <a:xfrm>
            <a:off x="519113" y="2962275"/>
            <a:ext cx="8226425" cy="1470025"/>
          </a:xfrm>
          <a:extLst>
            <a:ext uri="{91240B29-F687-4F45-9708-019B960494DF}">
              <a14:hiddenLine xmlns:a14="http://schemas.microsoft.com/office/drawing/2010/main" w="9525">
                <a:solidFill>
                  <a:srgbClr val="000000"/>
                </a:solidFill>
                <a:miter lim="800000"/>
                <a:headEnd/>
                <a:tailEnd/>
              </a14:hiddenLine>
            </a:ext>
          </a:extLst>
        </p:spPr>
        <p:txBody>
          <a:bodyPr anchor="t"/>
          <a:lstStyle>
            <a:lvl1pPr>
              <a:defRPr sz="3000" smtClean="0"/>
            </a:lvl1pPr>
          </a:lstStyle>
          <a:p>
            <a:pPr lvl="0"/>
            <a:r>
              <a:rPr lang="sv-SE" noProof="0"/>
              <a:t>Klicka här för att ändra format</a:t>
            </a:r>
          </a:p>
        </p:txBody>
      </p:sp>
      <p:sp>
        <p:nvSpPr>
          <p:cNvPr id="36876" name="Rectangle 4"/>
          <p:cNvSpPr>
            <a:spLocks noGrp="1" noChangeArrowheads="1"/>
          </p:cNvSpPr>
          <p:nvPr>
            <p:ph type="subTitle" idx="1"/>
          </p:nvPr>
        </p:nvSpPr>
        <p:spPr>
          <a:xfrm>
            <a:off x="531813" y="2338388"/>
            <a:ext cx="8213725" cy="561975"/>
          </a:xfrm>
          <a:extLst>
            <a:ext uri="{91240B29-F687-4F45-9708-019B960494DF}">
              <a14:hiddenLine xmlns:a14="http://schemas.microsoft.com/office/drawing/2010/main" w="9525">
                <a:solidFill>
                  <a:srgbClr val="000000"/>
                </a:solidFill>
                <a:miter lim="800000"/>
                <a:headEnd/>
                <a:tailEnd/>
              </a14:hiddenLine>
            </a:ext>
          </a:extLst>
        </p:spPr>
        <p:txBody>
          <a:bodyPr anchor="b"/>
          <a:lstStyle>
            <a:lvl1pPr marL="0" indent="0">
              <a:buFont typeface="Wingdings" pitchFamily="2" charset="2"/>
              <a:buNone/>
              <a:defRPr sz="1200" smtClean="0">
                <a:latin typeface="Arial Black" pitchFamily="34" charset="0"/>
              </a:defRPr>
            </a:lvl1pPr>
          </a:lstStyle>
          <a:p>
            <a:pPr lvl="0"/>
            <a:r>
              <a:rPr lang="sv-SE" noProof="0"/>
              <a:t>Klicka här för att ändra format på underrubrik i bakgrunden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5"/>
          <p:cNvSpPr>
            <a:spLocks noGrp="1" noChangeArrowheads="1"/>
          </p:cNvSpPr>
          <p:nvPr>
            <p:ph type="ftr" sz="quarter" idx="10"/>
          </p:nvPr>
        </p:nvSpPr>
        <p:spPr>
          <a:ln/>
        </p:spPr>
        <p:txBody>
          <a:bodyPr/>
          <a:lstStyle>
            <a:lvl1pPr>
              <a:defRPr/>
            </a:lvl1pPr>
          </a:lstStyle>
          <a:p>
            <a:endParaRPr lang="sv-SE"/>
          </a:p>
        </p:txBody>
      </p:sp>
      <p:sp>
        <p:nvSpPr>
          <p:cNvPr id="5" name="Rectangle 6"/>
          <p:cNvSpPr>
            <a:spLocks noGrp="1" noChangeArrowheads="1"/>
          </p:cNvSpPr>
          <p:nvPr>
            <p:ph type="sldNum" sz="quarter" idx="11"/>
          </p:nvPr>
        </p:nvSpPr>
        <p:spPr>
          <a:ln/>
        </p:spPr>
        <p:txBody>
          <a:bodyPr/>
          <a:lstStyle>
            <a:lvl1pPr>
              <a:defRPr/>
            </a:lvl1pPr>
          </a:lstStyle>
          <a:p>
            <a:fld id="{E560AB44-2D2E-436A-A514-8534E37AF1DB}" type="slidenum">
              <a:rPr lang="sv-SE" smtClean="0"/>
              <a:t>‹#›</a:t>
            </a:fld>
            <a:endParaRPr lang="sv-SE"/>
          </a:p>
        </p:txBody>
      </p:sp>
      <p:sp>
        <p:nvSpPr>
          <p:cNvPr id="6" name="Rectangle 4"/>
          <p:cNvSpPr>
            <a:spLocks noGrp="1" noChangeArrowheads="1"/>
          </p:cNvSpPr>
          <p:nvPr>
            <p:ph type="dt" sz="half" idx="12"/>
          </p:nvPr>
        </p:nvSpPr>
        <p:spPr>
          <a:ln/>
        </p:spPr>
        <p:txBody>
          <a:bodyPr/>
          <a:lstStyle>
            <a:lvl1pPr>
              <a:defRPr/>
            </a:lvl1pPr>
          </a:lstStyle>
          <a:p>
            <a:fld id="{59011377-C0B4-4013-A1B3-4A1478B18CF0}" type="datetimeFigureOut">
              <a:rPr lang="sv-SE" smtClean="0"/>
              <a:t>2024-06-20</a:t>
            </a:fld>
            <a:endParaRPr lang="sv-SE"/>
          </a:p>
        </p:txBody>
      </p:sp>
    </p:spTree>
    <p:extLst>
      <p:ext uri="{BB962C8B-B14F-4D97-AF65-F5344CB8AC3E}">
        <p14:creationId xmlns:p14="http://schemas.microsoft.com/office/powerpoint/2010/main" val="3961923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483350" y="828675"/>
            <a:ext cx="1908175" cy="53800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757238" y="828675"/>
            <a:ext cx="5573712" cy="53800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5"/>
          <p:cNvSpPr>
            <a:spLocks noGrp="1" noChangeArrowheads="1"/>
          </p:cNvSpPr>
          <p:nvPr>
            <p:ph type="ftr" sz="quarter" idx="10"/>
          </p:nvPr>
        </p:nvSpPr>
        <p:spPr>
          <a:ln/>
        </p:spPr>
        <p:txBody>
          <a:bodyPr/>
          <a:lstStyle>
            <a:lvl1pPr>
              <a:defRPr/>
            </a:lvl1pPr>
          </a:lstStyle>
          <a:p>
            <a:endParaRPr lang="sv-SE"/>
          </a:p>
        </p:txBody>
      </p:sp>
      <p:sp>
        <p:nvSpPr>
          <p:cNvPr id="5" name="Rectangle 6"/>
          <p:cNvSpPr>
            <a:spLocks noGrp="1" noChangeArrowheads="1"/>
          </p:cNvSpPr>
          <p:nvPr>
            <p:ph type="sldNum" sz="quarter" idx="11"/>
          </p:nvPr>
        </p:nvSpPr>
        <p:spPr>
          <a:ln/>
        </p:spPr>
        <p:txBody>
          <a:bodyPr/>
          <a:lstStyle>
            <a:lvl1pPr>
              <a:defRPr/>
            </a:lvl1pPr>
          </a:lstStyle>
          <a:p>
            <a:fld id="{E560AB44-2D2E-436A-A514-8534E37AF1DB}" type="slidenum">
              <a:rPr lang="sv-SE" smtClean="0"/>
              <a:t>‹#›</a:t>
            </a:fld>
            <a:endParaRPr lang="sv-SE"/>
          </a:p>
        </p:txBody>
      </p:sp>
      <p:sp>
        <p:nvSpPr>
          <p:cNvPr id="6" name="Rectangle 4"/>
          <p:cNvSpPr>
            <a:spLocks noGrp="1" noChangeArrowheads="1"/>
          </p:cNvSpPr>
          <p:nvPr>
            <p:ph type="dt" sz="half" idx="12"/>
          </p:nvPr>
        </p:nvSpPr>
        <p:spPr>
          <a:ln/>
        </p:spPr>
        <p:txBody>
          <a:bodyPr/>
          <a:lstStyle>
            <a:lvl1pPr>
              <a:defRPr/>
            </a:lvl1pPr>
          </a:lstStyle>
          <a:p>
            <a:fld id="{59011377-C0B4-4013-A1B3-4A1478B18CF0}" type="datetimeFigureOut">
              <a:rPr lang="sv-SE" smtClean="0"/>
              <a:t>2024-06-20</a:t>
            </a:fld>
            <a:endParaRPr lang="sv-SE"/>
          </a:p>
        </p:txBody>
      </p:sp>
    </p:spTree>
    <p:extLst>
      <p:ext uri="{BB962C8B-B14F-4D97-AF65-F5344CB8AC3E}">
        <p14:creationId xmlns:p14="http://schemas.microsoft.com/office/powerpoint/2010/main" val="38564591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Rubrik, text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757238" y="828675"/>
            <a:ext cx="7634287" cy="817563"/>
          </a:xfrm>
        </p:spPr>
        <p:txBody>
          <a:bodyPr/>
          <a:lstStyle/>
          <a:p>
            <a:r>
              <a:rPr lang="sv-SE"/>
              <a:t>Klicka här för att ändra format</a:t>
            </a:r>
          </a:p>
        </p:txBody>
      </p:sp>
      <p:sp>
        <p:nvSpPr>
          <p:cNvPr id="3" name="Platshållare för text 2"/>
          <p:cNvSpPr>
            <a:spLocks noGrp="1"/>
          </p:cNvSpPr>
          <p:nvPr>
            <p:ph type="body" sz="half" idx="1"/>
          </p:nvPr>
        </p:nvSpPr>
        <p:spPr>
          <a:xfrm>
            <a:off x="757238" y="1722438"/>
            <a:ext cx="3740150" cy="448627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9788" y="1722438"/>
            <a:ext cx="3741737" cy="448627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Rectangle 5"/>
          <p:cNvSpPr>
            <a:spLocks noGrp="1" noChangeArrowheads="1"/>
          </p:cNvSpPr>
          <p:nvPr>
            <p:ph type="ftr" sz="quarter" idx="10"/>
          </p:nvPr>
        </p:nvSpPr>
        <p:spPr>
          <a:ln/>
        </p:spPr>
        <p:txBody>
          <a:bodyPr/>
          <a:lstStyle>
            <a:lvl1pPr>
              <a:defRPr/>
            </a:lvl1pPr>
          </a:lstStyle>
          <a:p>
            <a:endParaRPr lang="sv-SE"/>
          </a:p>
        </p:txBody>
      </p:sp>
      <p:sp>
        <p:nvSpPr>
          <p:cNvPr id="6" name="Rectangle 6"/>
          <p:cNvSpPr>
            <a:spLocks noGrp="1" noChangeArrowheads="1"/>
          </p:cNvSpPr>
          <p:nvPr>
            <p:ph type="sldNum" sz="quarter" idx="11"/>
          </p:nvPr>
        </p:nvSpPr>
        <p:spPr>
          <a:ln/>
        </p:spPr>
        <p:txBody>
          <a:bodyPr/>
          <a:lstStyle>
            <a:lvl1pPr>
              <a:defRPr/>
            </a:lvl1pPr>
          </a:lstStyle>
          <a:p>
            <a:fld id="{E560AB44-2D2E-436A-A514-8534E37AF1DB}" type="slidenum">
              <a:rPr lang="sv-SE" smtClean="0"/>
              <a:t>‹#›</a:t>
            </a:fld>
            <a:endParaRPr lang="sv-SE"/>
          </a:p>
        </p:txBody>
      </p:sp>
      <p:sp>
        <p:nvSpPr>
          <p:cNvPr id="7" name="Rectangle 4"/>
          <p:cNvSpPr>
            <a:spLocks noGrp="1" noChangeArrowheads="1"/>
          </p:cNvSpPr>
          <p:nvPr>
            <p:ph type="dt" sz="half" idx="12"/>
          </p:nvPr>
        </p:nvSpPr>
        <p:spPr>
          <a:ln/>
        </p:spPr>
        <p:txBody>
          <a:bodyPr/>
          <a:lstStyle>
            <a:lvl1pPr>
              <a:defRPr/>
            </a:lvl1pPr>
          </a:lstStyle>
          <a:p>
            <a:fld id="{59011377-C0B4-4013-A1B3-4A1478B18CF0}" type="datetimeFigureOut">
              <a:rPr lang="sv-SE" smtClean="0"/>
              <a:t>2024-06-20</a:t>
            </a:fld>
            <a:endParaRPr lang="sv-SE"/>
          </a:p>
        </p:txBody>
      </p:sp>
    </p:spTree>
    <p:extLst>
      <p:ext uri="{BB962C8B-B14F-4D97-AF65-F5344CB8AC3E}">
        <p14:creationId xmlns:p14="http://schemas.microsoft.com/office/powerpoint/2010/main" val="609484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solidFill>
          <a:schemeClr val="tx1"/>
        </a:solidFill>
        <a:effectLst/>
      </p:bgPr>
    </p:bg>
    <p:spTree>
      <p:nvGrpSpPr>
        <p:cNvPr id="1" name=""/>
        <p:cNvGrpSpPr/>
        <p:nvPr/>
      </p:nvGrpSpPr>
      <p:grpSpPr>
        <a:xfrm>
          <a:off x="0" y="0"/>
          <a:ext cx="0" cy="0"/>
          <a:chOff x="0" y="0"/>
          <a:chExt cx="0" cy="0"/>
        </a:xfrm>
      </p:grpSpPr>
      <p:pic>
        <p:nvPicPr>
          <p:cNvPr id="37902" name="Picture 14" descr="front"/>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7898" name="Picture 5" descr="SMHI Logotype_white_new"/>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620000" y="293688"/>
            <a:ext cx="1190625"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0" name="Rectangle 3"/>
          <p:cNvSpPr>
            <a:spLocks noGrp="1" noChangeArrowheads="1"/>
          </p:cNvSpPr>
          <p:nvPr>
            <p:ph type="ctrTitle"/>
          </p:nvPr>
        </p:nvSpPr>
        <p:spPr>
          <a:xfrm>
            <a:off x="519113" y="2962275"/>
            <a:ext cx="8226425" cy="1470025"/>
          </a:xfrm>
          <a:extLst>
            <a:ext uri="{91240B29-F687-4F45-9708-019B960494DF}">
              <a14:hiddenLine xmlns:a14="http://schemas.microsoft.com/office/drawing/2010/main" w="9525">
                <a:solidFill>
                  <a:srgbClr val="000000"/>
                </a:solidFill>
                <a:miter lim="800000"/>
                <a:headEnd/>
                <a:tailEnd/>
              </a14:hiddenLine>
            </a:ext>
          </a:extLst>
        </p:spPr>
        <p:txBody>
          <a:bodyPr anchor="t"/>
          <a:lstStyle>
            <a:lvl1pPr>
              <a:defRPr sz="3000" smtClean="0">
                <a:solidFill>
                  <a:schemeClr val="bg1"/>
                </a:solidFill>
              </a:defRPr>
            </a:lvl1pPr>
          </a:lstStyle>
          <a:p>
            <a:pPr lvl="0"/>
            <a:r>
              <a:rPr lang="sv-SE" noProof="0"/>
              <a:t>Klicka här för att ändra format</a:t>
            </a:r>
          </a:p>
        </p:txBody>
      </p:sp>
      <p:sp>
        <p:nvSpPr>
          <p:cNvPr id="37891" name="Rectangle 4"/>
          <p:cNvSpPr>
            <a:spLocks noGrp="1" noChangeArrowheads="1"/>
          </p:cNvSpPr>
          <p:nvPr>
            <p:ph type="subTitle" idx="1"/>
          </p:nvPr>
        </p:nvSpPr>
        <p:spPr>
          <a:xfrm>
            <a:off x="531813" y="2338388"/>
            <a:ext cx="8213725" cy="561975"/>
          </a:xfrm>
          <a:extLst>
            <a:ext uri="{91240B29-F687-4F45-9708-019B960494DF}">
              <a14:hiddenLine xmlns:a14="http://schemas.microsoft.com/office/drawing/2010/main" w="9525">
                <a:solidFill>
                  <a:srgbClr val="000000"/>
                </a:solidFill>
                <a:miter lim="800000"/>
                <a:headEnd/>
                <a:tailEnd/>
              </a14:hiddenLine>
            </a:ext>
          </a:extLst>
        </p:spPr>
        <p:txBody>
          <a:bodyPr anchor="b"/>
          <a:lstStyle>
            <a:lvl1pPr marL="0" indent="0">
              <a:buFont typeface="Wingdings" pitchFamily="2" charset="2"/>
              <a:buNone/>
              <a:defRPr sz="1200" smtClean="0">
                <a:solidFill>
                  <a:schemeClr val="bg1"/>
                </a:solidFill>
                <a:latin typeface="Arial Black" pitchFamily="34" charset="0"/>
              </a:defRPr>
            </a:lvl1pPr>
          </a:lstStyle>
          <a:p>
            <a:pPr lvl="0"/>
            <a:r>
              <a:rPr lang="sv-SE" noProof="0"/>
              <a:t>Klicka här för att ändra format på underrubrik i bakgrunden</a:t>
            </a:r>
          </a:p>
        </p:txBody>
      </p:sp>
    </p:spTree>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5" name="Rectangle 6"/>
          <p:cNvSpPr>
            <a:spLocks noGrp="1" noChangeArrowheads="1"/>
          </p:cNvSpPr>
          <p:nvPr>
            <p:ph type="sldNum" sz="quarter" idx="11"/>
          </p:nvPr>
        </p:nvSpPr>
        <p:spPr>
          <a:ln/>
        </p:spPr>
        <p:txBody>
          <a:bodyPr/>
          <a:lstStyle>
            <a:lvl1pPr>
              <a:defRPr/>
            </a:lvl1pPr>
          </a:lstStyle>
          <a:p>
            <a:pPr>
              <a:defRPr/>
            </a:pPr>
            <a:fld id="{8CCDCE4B-3FB5-40D5-A1A1-C5287EDCB786}" type="slidenum">
              <a:rPr lang="sv-SE"/>
              <a:pPr>
                <a:defRPr/>
              </a:pPr>
              <a:t>‹#›</a:t>
            </a:fld>
            <a:endParaRPr lang="sv-SE"/>
          </a:p>
        </p:txBody>
      </p:sp>
      <p:sp>
        <p:nvSpPr>
          <p:cNvPr id="6" name="Rectangle 4"/>
          <p:cNvSpPr>
            <a:spLocks noGrp="1" noChangeArrowheads="1"/>
          </p:cNvSpPr>
          <p:nvPr>
            <p:ph type="dt" sz="half" idx="12"/>
          </p:nvPr>
        </p:nvSpPr>
        <p:spPr>
          <a:ln/>
        </p:spPr>
        <p:txBody>
          <a:bodyPr/>
          <a:lstStyle>
            <a:lvl1pPr>
              <a:defRPr/>
            </a:lvl1pPr>
          </a:lstStyle>
          <a:p>
            <a:fld id="{9D071668-C997-4848-8157-F7BC85107F2A}" type="datetime1">
              <a:rPr lang="sv-SE"/>
              <a:pPr/>
              <a:t>2024-06-20</a:t>
            </a:fld>
            <a:endParaRPr lang="sv-SE"/>
          </a:p>
        </p:txBody>
      </p:sp>
    </p:spTree>
    <p:extLst>
      <p:ext uri="{BB962C8B-B14F-4D97-AF65-F5344CB8AC3E}">
        <p14:creationId xmlns:p14="http://schemas.microsoft.com/office/powerpoint/2010/main" val="40924767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5" name="Rectangle 6"/>
          <p:cNvSpPr>
            <a:spLocks noGrp="1" noChangeArrowheads="1"/>
          </p:cNvSpPr>
          <p:nvPr>
            <p:ph type="sldNum" sz="quarter" idx="11"/>
          </p:nvPr>
        </p:nvSpPr>
        <p:spPr>
          <a:ln/>
        </p:spPr>
        <p:txBody>
          <a:bodyPr/>
          <a:lstStyle>
            <a:lvl1pPr>
              <a:defRPr/>
            </a:lvl1pPr>
          </a:lstStyle>
          <a:p>
            <a:pPr>
              <a:defRPr/>
            </a:pPr>
            <a:fld id="{99A3E81D-3B29-4F00-84DB-51A370229DDD}" type="slidenum">
              <a:rPr lang="sv-SE"/>
              <a:pPr>
                <a:defRPr/>
              </a:pPr>
              <a:t>‹#›</a:t>
            </a:fld>
            <a:endParaRPr lang="sv-SE"/>
          </a:p>
        </p:txBody>
      </p:sp>
      <p:sp>
        <p:nvSpPr>
          <p:cNvPr id="6" name="Rectangle 4"/>
          <p:cNvSpPr>
            <a:spLocks noGrp="1" noChangeArrowheads="1"/>
          </p:cNvSpPr>
          <p:nvPr>
            <p:ph type="dt" sz="half" idx="12"/>
          </p:nvPr>
        </p:nvSpPr>
        <p:spPr>
          <a:ln/>
        </p:spPr>
        <p:txBody>
          <a:bodyPr/>
          <a:lstStyle>
            <a:lvl1pPr>
              <a:defRPr/>
            </a:lvl1pPr>
          </a:lstStyle>
          <a:p>
            <a:fld id="{380C93C5-136A-44BC-9E8B-21D608924048}" type="datetime1">
              <a:rPr lang="sv-SE"/>
              <a:pPr/>
              <a:t>2024-06-20</a:t>
            </a:fld>
            <a:endParaRPr lang="sv-SE"/>
          </a:p>
        </p:txBody>
      </p:sp>
    </p:spTree>
    <p:extLst>
      <p:ext uri="{BB962C8B-B14F-4D97-AF65-F5344CB8AC3E}">
        <p14:creationId xmlns:p14="http://schemas.microsoft.com/office/powerpoint/2010/main" val="3545192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757238" y="1722438"/>
            <a:ext cx="3740150" cy="4403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9788" y="1722438"/>
            <a:ext cx="3741737" cy="4403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6" name="Rectangle 6"/>
          <p:cNvSpPr>
            <a:spLocks noGrp="1" noChangeArrowheads="1"/>
          </p:cNvSpPr>
          <p:nvPr>
            <p:ph type="sldNum" sz="quarter" idx="11"/>
          </p:nvPr>
        </p:nvSpPr>
        <p:spPr>
          <a:ln/>
        </p:spPr>
        <p:txBody>
          <a:bodyPr/>
          <a:lstStyle>
            <a:lvl1pPr>
              <a:defRPr/>
            </a:lvl1pPr>
          </a:lstStyle>
          <a:p>
            <a:pPr>
              <a:defRPr/>
            </a:pPr>
            <a:fld id="{B5E378B9-1247-4C7F-A1B9-B098BC675A9E}" type="slidenum">
              <a:rPr lang="sv-SE"/>
              <a:pPr>
                <a:defRPr/>
              </a:pPr>
              <a:t>‹#›</a:t>
            </a:fld>
            <a:endParaRPr lang="sv-SE"/>
          </a:p>
        </p:txBody>
      </p:sp>
      <p:sp>
        <p:nvSpPr>
          <p:cNvPr id="7" name="Rectangle 4"/>
          <p:cNvSpPr>
            <a:spLocks noGrp="1" noChangeArrowheads="1"/>
          </p:cNvSpPr>
          <p:nvPr>
            <p:ph type="dt" sz="half" idx="12"/>
          </p:nvPr>
        </p:nvSpPr>
        <p:spPr>
          <a:ln/>
        </p:spPr>
        <p:txBody>
          <a:bodyPr/>
          <a:lstStyle>
            <a:lvl1pPr>
              <a:defRPr/>
            </a:lvl1pPr>
          </a:lstStyle>
          <a:p>
            <a:fld id="{8989FEA4-DB22-4626-8FFC-EB01539D7D82}" type="datetime1">
              <a:rPr lang="sv-SE"/>
              <a:pPr/>
              <a:t>2024-06-20</a:t>
            </a:fld>
            <a:endParaRPr lang="sv-SE"/>
          </a:p>
        </p:txBody>
      </p:sp>
    </p:spTree>
    <p:extLst>
      <p:ext uri="{BB962C8B-B14F-4D97-AF65-F5344CB8AC3E}">
        <p14:creationId xmlns:p14="http://schemas.microsoft.com/office/powerpoint/2010/main" val="23217044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8" name="Rectangle 6"/>
          <p:cNvSpPr>
            <a:spLocks noGrp="1" noChangeArrowheads="1"/>
          </p:cNvSpPr>
          <p:nvPr>
            <p:ph type="sldNum" sz="quarter" idx="11"/>
          </p:nvPr>
        </p:nvSpPr>
        <p:spPr>
          <a:ln/>
        </p:spPr>
        <p:txBody>
          <a:bodyPr/>
          <a:lstStyle>
            <a:lvl1pPr>
              <a:defRPr/>
            </a:lvl1pPr>
          </a:lstStyle>
          <a:p>
            <a:pPr>
              <a:defRPr/>
            </a:pPr>
            <a:fld id="{E682E64C-0883-4B22-8E7E-A50EE59C38A2}" type="slidenum">
              <a:rPr lang="sv-SE"/>
              <a:pPr>
                <a:defRPr/>
              </a:pPr>
              <a:t>‹#›</a:t>
            </a:fld>
            <a:endParaRPr lang="sv-SE"/>
          </a:p>
        </p:txBody>
      </p:sp>
      <p:sp>
        <p:nvSpPr>
          <p:cNvPr id="9" name="Rectangle 4"/>
          <p:cNvSpPr>
            <a:spLocks noGrp="1" noChangeArrowheads="1"/>
          </p:cNvSpPr>
          <p:nvPr>
            <p:ph type="dt" sz="half" idx="12"/>
          </p:nvPr>
        </p:nvSpPr>
        <p:spPr>
          <a:ln/>
        </p:spPr>
        <p:txBody>
          <a:bodyPr/>
          <a:lstStyle>
            <a:lvl1pPr>
              <a:defRPr/>
            </a:lvl1pPr>
          </a:lstStyle>
          <a:p>
            <a:fld id="{C6C74490-842F-4C9A-BE5F-EAD00145F661}" type="datetime1">
              <a:rPr lang="sv-SE"/>
              <a:pPr/>
              <a:t>2024-06-20</a:t>
            </a:fld>
            <a:endParaRPr lang="sv-SE"/>
          </a:p>
        </p:txBody>
      </p:sp>
    </p:spTree>
    <p:extLst>
      <p:ext uri="{BB962C8B-B14F-4D97-AF65-F5344CB8AC3E}">
        <p14:creationId xmlns:p14="http://schemas.microsoft.com/office/powerpoint/2010/main" val="1143706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4" name="Rectangle 6"/>
          <p:cNvSpPr>
            <a:spLocks noGrp="1" noChangeArrowheads="1"/>
          </p:cNvSpPr>
          <p:nvPr>
            <p:ph type="sldNum" sz="quarter" idx="11"/>
          </p:nvPr>
        </p:nvSpPr>
        <p:spPr>
          <a:ln/>
        </p:spPr>
        <p:txBody>
          <a:bodyPr/>
          <a:lstStyle>
            <a:lvl1pPr>
              <a:defRPr/>
            </a:lvl1pPr>
          </a:lstStyle>
          <a:p>
            <a:pPr>
              <a:defRPr/>
            </a:pPr>
            <a:fld id="{BDEF87C2-5DF1-4524-A288-64893B8E7AC0}" type="slidenum">
              <a:rPr lang="sv-SE"/>
              <a:pPr>
                <a:defRPr/>
              </a:pPr>
              <a:t>‹#›</a:t>
            </a:fld>
            <a:endParaRPr lang="sv-SE"/>
          </a:p>
        </p:txBody>
      </p:sp>
      <p:sp>
        <p:nvSpPr>
          <p:cNvPr id="5" name="Rectangle 4"/>
          <p:cNvSpPr>
            <a:spLocks noGrp="1" noChangeArrowheads="1"/>
          </p:cNvSpPr>
          <p:nvPr>
            <p:ph type="dt" sz="half" idx="12"/>
          </p:nvPr>
        </p:nvSpPr>
        <p:spPr>
          <a:ln/>
        </p:spPr>
        <p:txBody>
          <a:bodyPr/>
          <a:lstStyle>
            <a:lvl1pPr>
              <a:defRPr/>
            </a:lvl1pPr>
          </a:lstStyle>
          <a:p>
            <a:fld id="{AF9EC938-8167-44FA-884A-A715EA914D40}" type="datetime1">
              <a:rPr lang="sv-SE"/>
              <a:pPr/>
              <a:t>2024-06-20</a:t>
            </a:fld>
            <a:endParaRPr lang="sv-SE"/>
          </a:p>
        </p:txBody>
      </p:sp>
    </p:spTree>
    <p:extLst>
      <p:ext uri="{BB962C8B-B14F-4D97-AF65-F5344CB8AC3E}">
        <p14:creationId xmlns:p14="http://schemas.microsoft.com/office/powerpoint/2010/main" val="21517779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3" name="Rectangle 6"/>
          <p:cNvSpPr>
            <a:spLocks noGrp="1" noChangeArrowheads="1"/>
          </p:cNvSpPr>
          <p:nvPr>
            <p:ph type="sldNum" sz="quarter" idx="11"/>
          </p:nvPr>
        </p:nvSpPr>
        <p:spPr>
          <a:ln/>
        </p:spPr>
        <p:txBody>
          <a:bodyPr/>
          <a:lstStyle>
            <a:lvl1pPr>
              <a:defRPr/>
            </a:lvl1pPr>
          </a:lstStyle>
          <a:p>
            <a:pPr>
              <a:defRPr/>
            </a:pPr>
            <a:fld id="{071D5DF0-2651-46E1-9AD3-7DC3ED30AEB4}" type="slidenum">
              <a:rPr lang="sv-SE"/>
              <a:pPr>
                <a:defRPr/>
              </a:pPr>
              <a:t>‹#›</a:t>
            </a:fld>
            <a:endParaRPr lang="sv-SE"/>
          </a:p>
        </p:txBody>
      </p:sp>
      <p:sp>
        <p:nvSpPr>
          <p:cNvPr id="4" name="Rectangle 4"/>
          <p:cNvSpPr>
            <a:spLocks noGrp="1" noChangeArrowheads="1"/>
          </p:cNvSpPr>
          <p:nvPr>
            <p:ph type="dt" sz="half" idx="12"/>
          </p:nvPr>
        </p:nvSpPr>
        <p:spPr>
          <a:ln/>
        </p:spPr>
        <p:txBody>
          <a:bodyPr/>
          <a:lstStyle>
            <a:lvl1pPr>
              <a:defRPr/>
            </a:lvl1pPr>
          </a:lstStyle>
          <a:p>
            <a:fld id="{BB653BDA-11B3-4263-9602-1E09A044A5C5}" type="datetime1">
              <a:rPr lang="sv-SE"/>
              <a:pPr/>
              <a:t>2024-06-20</a:t>
            </a:fld>
            <a:endParaRPr lang="sv-SE"/>
          </a:p>
        </p:txBody>
      </p:sp>
    </p:spTree>
    <p:extLst>
      <p:ext uri="{BB962C8B-B14F-4D97-AF65-F5344CB8AC3E}">
        <p14:creationId xmlns:p14="http://schemas.microsoft.com/office/powerpoint/2010/main" val="2176388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5"/>
          <p:cNvSpPr>
            <a:spLocks noGrp="1" noChangeArrowheads="1"/>
          </p:cNvSpPr>
          <p:nvPr>
            <p:ph type="ftr" sz="quarter" idx="10"/>
          </p:nvPr>
        </p:nvSpPr>
        <p:spPr>
          <a:ln/>
        </p:spPr>
        <p:txBody>
          <a:bodyPr/>
          <a:lstStyle>
            <a:lvl1pPr>
              <a:defRPr/>
            </a:lvl1pPr>
          </a:lstStyle>
          <a:p>
            <a:endParaRPr lang="sv-SE"/>
          </a:p>
        </p:txBody>
      </p:sp>
      <p:sp>
        <p:nvSpPr>
          <p:cNvPr id="5" name="Rectangle 6"/>
          <p:cNvSpPr>
            <a:spLocks noGrp="1" noChangeArrowheads="1"/>
          </p:cNvSpPr>
          <p:nvPr>
            <p:ph type="sldNum" sz="quarter" idx="11"/>
          </p:nvPr>
        </p:nvSpPr>
        <p:spPr>
          <a:ln/>
        </p:spPr>
        <p:txBody>
          <a:bodyPr/>
          <a:lstStyle>
            <a:lvl1pPr>
              <a:defRPr/>
            </a:lvl1pPr>
          </a:lstStyle>
          <a:p>
            <a:fld id="{E560AB44-2D2E-436A-A514-8534E37AF1DB}" type="slidenum">
              <a:rPr lang="sv-SE" smtClean="0"/>
              <a:t>‹#›</a:t>
            </a:fld>
            <a:endParaRPr lang="sv-SE"/>
          </a:p>
        </p:txBody>
      </p:sp>
      <p:sp>
        <p:nvSpPr>
          <p:cNvPr id="6" name="Rectangle 4"/>
          <p:cNvSpPr>
            <a:spLocks noGrp="1" noChangeArrowheads="1"/>
          </p:cNvSpPr>
          <p:nvPr>
            <p:ph type="dt" sz="half" idx="12"/>
          </p:nvPr>
        </p:nvSpPr>
        <p:spPr>
          <a:ln/>
        </p:spPr>
        <p:txBody>
          <a:bodyPr/>
          <a:lstStyle>
            <a:lvl1pPr>
              <a:defRPr/>
            </a:lvl1pPr>
          </a:lstStyle>
          <a:p>
            <a:fld id="{59011377-C0B4-4013-A1B3-4A1478B18CF0}" type="datetimeFigureOut">
              <a:rPr lang="sv-SE" smtClean="0"/>
              <a:t>2024-06-20</a:t>
            </a:fld>
            <a:endParaRPr lang="sv-SE"/>
          </a:p>
        </p:txBody>
      </p:sp>
    </p:spTree>
    <p:extLst>
      <p:ext uri="{BB962C8B-B14F-4D97-AF65-F5344CB8AC3E}">
        <p14:creationId xmlns:p14="http://schemas.microsoft.com/office/powerpoint/2010/main" val="26498610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6" name="Rectangle 6"/>
          <p:cNvSpPr>
            <a:spLocks noGrp="1" noChangeArrowheads="1"/>
          </p:cNvSpPr>
          <p:nvPr>
            <p:ph type="sldNum" sz="quarter" idx="11"/>
          </p:nvPr>
        </p:nvSpPr>
        <p:spPr>
          <a:ln/>
        </p:spPr>
        <p:txBody>
          <a:bodyPr/>
          <a:lstStyle>
            <a:lvl1pPr>
              <a:defRPr/>
            </a:lvl1pPr>
          </a:lstStyle>
          <a:p>
            <a:pPr>
              <a:defRPr/>
            </a:pPr>
            <a:fld id="{CC41C0DD-7980-4C28-9F69-E9B87DA23E97}" type="slidenum">
              <a:rPr lang="sv-SE"/>
              <a:pPr>
                <a:defRPr/>
              </a:pPr>
              <a:t>‹#›</a:t>
            </a:fld>
            <a:endParaRPr lang="sv-SE"/>
          </a:p>
        </p:txBody>
      </p:sp>
      <p:sp>
        <p:nvSpPr>
          <p:cNvPr id="7" name="Rectangle 4"/>
          <p:cNvSpPr>
            <a:spLocks noGrp="1" noChangeArrowheads="1"/>
          </p:cNvSpPr>
          <p:nvPr>
            <p:ph type="dt" sz="half" idx="12"/>
          </p:nvPr>
        </p:nvSpPr>
        <p:spPr>
          <a:ln/>
        </p:spPr>
        <p:txBody>
          <a:bodyPr/>
          <a:lstStyle>
            <a:lvl1pPr>
              <a:defRPr/>
            </a:lvl1pPr>
          </a:lstStyle>
          <a:p>
            <a:fld id="{7B4E89E3-4AD0-40BD-B899-81ADB1C7C661}" type="datetime1">
              <a:rPr lang="sv-SE"/>
              <a:pPr/>
              <a:t>2024-06-20</a:t>
            </a:fld>
            <a:endParaRPr lang="sv-SE"/>
          </a:p>
        </p:txBody>
      </p:sp>
    </p:spTree>
    <p:extLst>
      <p:ext uri="{BB962C8B-B14F-4D97-AF65-F5344CB8AC3E}">
        <p14:creationId xmlns:p14="http://schemas.microsoft.com/office/powerpoint/2010/main" val="12646380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sv-SE" noProof="0"/>
              <a:t>Klicka på ikonen för att lägga till en bild</a:t>
            </a:r>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6" name="Rectangle 6"/>
          <p:cNvSpPr>
            <a:spLocks noGrp="1" noChangeArrowheads="1"/>
          </p:cNvSpPr>
          <p:nvPr>
            <p:ph type="sldNum" sz="quarter" idx="11"/>
          </p:nvPr>
        </p:nvSpPr>
        <p:spPr>
          <a:ln/>
        </p:spPr>
        <p:txBody>
          <a:bodyPr/>
          <a:lstStyle>
            <a:lvl1pPr>
              <a:defRPr/>
            </a:lvl1pPr>
          </a:lstStyle>
          <a:p>
            <a:pPr>
              <a:defRPr/>
            </a:pPr>
            <a:fld id="{E80E1A7D-D3E1-4B7F-8C40-8F7A4D75FBAA}" type="slidenum">
              <a:rPr lang="sv-SE"/>
              <a:pPr>
                <a:defRPr/>
              </a:pPr>
              <a:t>‹#›</a:t>
            </a:fld>
            <a:endParaRPr lang="sv-SE"/>
          </a:p>
        </p:txBody>
      </p:sp>
      <p:sp>
        <p:nvSpPr>
          <p:cNvPr id="7" name="Rectangle 4"/>
          <p:cNvSpPr>
            <a:spLocks noGrp="1" noChangeArrowheads="1"/>
          </p:cNvSpPr>
          <p:nvPr>
            <p:ph type="dt" sz="half" idx="12"/>
          </p:nvPr>
        </p:nvSpPr>
        <p:spPr>
          <a:ln/>
        </p:spPr>
        <p:txBody>
          <a:bodyPr/>
          <a:lstStyle>
            <a:lvl1pPr>
              <a:defRPr/>
            </a:lvl1pPr>
          </a:lstStyle>
          <a:p>
            <a:fld id="{CAFC0236-D46E-4F1F-8FA0-31761CE636B4}" type="datetime1">
              <a:rPr lang="sv-SE"/>
              <a:pPr/>
              <a:t>2024-06-20</a:t>
            </a:fld>
            <a:endParaRPr lang="sv-SE"/>
          </a:p>
        </p:txBody>
      </p:sp>
    </p:spTree>
    <p:extLst>
      <p:ext uri="{BB962C8B-B14F-4D97-AF65-F5344CB8AC3E}">
        <p14:creationId xmlns:p14="http://schemas.microsoft.com/office/powerpoint/2010/main" val="33613470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5" name="Rectangle 6"/>
          <p:cNvSpPr>
            <a:spLocks noGrp="1" noChangeArrowheads="1"/>
          </p:cNvSpPr>
          <p:nvPr>
            <p:ph type="sldNum" sz="quarter" idx="11"/>
          </p:nvPr>
        </p:nvSpPr>
        <p:spPr>
          <a:ln/>
        </p:spPr>
        <p:txBody>
          <a:bodyPr/>
          <a:lstStyle>
            <a:lvl1pPr>
              <a:defRPr/>
            </a:lvl1pPr>
          </a:lstStyle>
          <a:p>
            <a:pPr>
              <a:defRPr/>
            </a:pPr>
            <a:fld id="{CDD813FA-E0B2-4DF1-B40E-84D5725B45F0}" type="slidenum">
              <a:rPr lang="sv-SE"/>
              <a:pPr>
                <a:defRPr/>
              </a:pPr>
              <a:t>‹#›</a:t>
            </a:fld>
            <a:endParaRPr lang="sv-SE"/>
          </a:p>
        </p:txBody>
      </p:sp>
      <p:sp>
        <p:nvSpPr>
          <p:cNvPr id="6" name="Rectangle 4"/>
          <p:cNvSpPr>
            <a:spLocks noGrp="1" noChangeArrowheads="1"/>
          </p:cNvSpPr>
          <p:nvPr>
            <p:ph type="dt" sz="half" idx="12"/>
          </p:nvPr>
        </p:nvSpPr>
        <p:spPr>
          <a:ln/>
        </p:spPr>
        <p:txBody>
          <a:bodyPr/>
          <a:lstStyle>
            <a:lvl1pPr>
              <a:defRPr/>
            </a:lvl1pPr>
          </a:lstStyle>
          <a:p>
            <a:fld id="{B249C5C6-5542-454F-916A-2670A0D93C95}" type="datetime1">
              <a:rPr lang="sv-SE"/>
              <a:pPr/>
              <a:t>2024-06-20</a:t>
            </a:fld>
            <a:endParaRPr lang="sv-SE"/>
          </a:p>
        </p:txBody>
      </p:sp>
    </p:spTree>
    <p:extLst>
      <p:ext uri="{BB962C8B-B14F-4D97-AF65-F5344CB8AC3E}">
        <p14:creationId xmlns:p14="http://schemas.microsoft.com/office/powerpoint/2010/main" val="40555138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483350" y="828675"/>
            <a:ext cx="1908175" cy="529748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757238" y="828675"/>
            <a:ext cx="5573712" cy="529748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5" name="Rectangle 6"/>
          <p:cNvSpPr>
            <a:spLocks noGrp="1" noChangeArrowheads="1"/>
          </p:cNvSpPr>
          <p:nvPr>
            <p:ph type="sldNum" sz="quarter" idx="11"/>
          </p:nvPr>
        </p:nvSpPr>
        <p:spPr>
          <a:ln/>
        </p:spPr>
        <p:txBody>
          <a:bodyPr/>
          <a:lstStyle>
            <a:lvl1pPr>
              <a:defRPr/>
            </a:lvl1pPr>
          </a:lstStyle>
          <a:p>
            <a:pPr>
              <a:defRPr/>
            </a:pPr>
            <a:fld id="{3CE5603A-526D-4563-B1F4-5BD52AE69582}" type="slidenum">
              <a:rPr lang="sv-SE"/>
              <a:pPr>
                <a:defRPr/>
              </a:pPr>
              <a:t>‹#›</a:t>
            </a:fld>
            <a:endParaRPr lang="sv-SE"/>
          </a:p>
        </p:txBody>
      </p:sp>
      <p:sp>
        <p:nvSpPr>
          <p:cNvPr id="6" name="Rectangle 4"/>
          <p:cNvSpPr>
            <a:spLocks noGrp="1" noChangeArrowheads="1"/>
          </p:cNvSpPr>
          <p:nvPr>
            <p:ph type="dt" sz="half" idx="12"/>
          </p:nvPr>
        </p:nvSpPr>
        <p:spPr>
          <a:ln/>
        </p:spPr>
        <p:txBody>
          <a:bodyPr/>
          <a:lstStyle>
            <a:lvl1pPr>
              <a:defRPr/>
            </a:lvl1pPr>
          </a:lstStyle>
          <a:p>
            <a:fld id="{3E3342E1-51F8-40B3-9897-A7C1D4DF958D}" type="datetime1">
              <a:rPr lang="sv-SE"/>
              <a:pPr/>
              <a:t>2024-06-20</a:t>
            </a:fld>
            <a:endParaRPr lang="sv-SE"/>
          </a:p>
        </p:txBody>
      </p:sp>
    </p:spTree>
    <p:extLst>
      <p:ext uri="{BB962C8B-B14F-4D97-AF65-F5344CB8AC3E}">
        <p14:creationId xmlns:p14="http://schemas.microsoft.com/office/powerpoint/2010/main" val="8941048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Rubrik, text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757238" y="828675"/>
            <a:ext cx="7634287" cy="817563"/>
          </a:xfrm>
        </p:spPr>
        <p:txBody>
          <a:bodyPr/>
          <a:lstStyle/>
          <a:p>
            <a:r>
              <a:rPr lang="sv-SE"/>
              <a:t>Klicka här för att ändra format</a:t>
            </a:r>
          </a:p>
        </p:txBody>
      </p:sp>
      <p:sp>
        <p:nvSpPr>
          <p:cNvPr id="3" name="Platshållare för text 2"/>
          <p:cNvSpPr>
            <a:spLocks noGrp="1"/>
          </p:cNvSpPr>
          <p:nvPr>
            <p:ph type="body" sz="half" idx="1"/>
          </p:nvPr>
        </p:nvSpPr>
        <p:spPr>
          <a:xfrm>
            <a:off x="757238" y="1722438"/>
            <a:ext cx="3740150" cy="448627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9788" y="1722438"/>
            <a:ext cx="3741737" cy="448627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0"/>
          </p:nvPr>
        </p:nvSpPr>
        <p:spPr>
          <a:xfrm>
            <a:off x="431800" y="568325"/>
            <a:ext cx="6858000" cy="107950"/>
          </a:xfrm>
        </p:spPr>
        <p:txBody>
          <a:bodyPr/>
          <a:lstStyle>
            <a:lvl1pPr>
              <a:defRPr/>
            </a:lvl1pPr>
          </a:lstStyle>
          <a:p>
            <a:r>
              <a:rPr lang="sv-SE"/>
              <a:t>Exempel på sidhuvud - ÅÅÅÅ MM DD (Välj Visa, Sidhuvud sidfot för att ändra)</a:t>
            </a:r>
          </a:p>
        </p:txBody>
      </p:sp>
      <p:sp>
        <p:nvSpPr>
          <p:cNvPr id="6" name="Platshållare för bildnummer 5"/>
          <p:cNvSpPr>
            <a:spLocks noGrp="1"/>
          </p:cNvSpPr>
          <p:nvPr>
            <p:ph type="sldNum" sz="quarter" idx="11"/>
          </p:nvPr>
        </p:nvSpPr>
        <p:spPr>
          <a:xfrm>
            <a:off x="8234363" y="6548438"/>
            <a:ext cx="511175" cy="107950"/>
          </a:xfrm>
        </p:spPr>
        <p:txBody>
          <a:bodyPr/>
          <a:lstStyle>
            <a:lvl1pPr>
              <a:defRPr/>
            </a:lvl1pPr>
          </a:lstStyle>
          <a:p>
            <a:pPr>
              <a:defRPr/>
            </a:pPr>
            <a:fld id="{3246301B-971C-4865-ADC1-277655B24857}" type="slidenum">
              <a:rPr lang="sv-SE"/>
              <a:pPr>
                <a:defRPr/>
              </a:pPr>
              <a:t>‹#›</a:t>
            </a:fld>
            <a:endParaRPr lang="sv-SE"/>
          </a:p>
        </p:txBody>
      </p:sp>
      <p:sp>
        <p:nvSpPr>
          <p:cNvPr id="7" name="Platshållare för datum 6"/>
          <p:cNvSpPr>
            <a:spLocks noGrp="1"/>
          </p:cNvSpPr>
          <p:nvPr>
            <p:ph type="dt" sz="half" idx="12"/>
          </p:nvPr>
        </p:nvSpPr>
        <p:spPr>
          <a:xfrm>
            <a:off x="431800" y="431800"/>
            <a:ext cx="2133600" cy="107950"/>
          </a:xfrm>
        </p:spPr>
        <p:txBody>
          <a:bodyPr/>
          <a:lstStyle>
            <a:lvl1pPr>
              <a:defRPr/>
            </a:lvl1pPr>
          </a:lstStyle>
          <a:p>
            <a:fld id="{9529641F-83AB-4E9D-BAC6-48AB68F2E59B}" type="datetime1">
              <a:rPr lang="sv-SE"/>
              <a:pPr/>
              <a:t>2024-06-20</a:t>
            </a:fld>
            <a:endParaRPr lang="sv-SE"/>
          </a:p>
        </p:txBody>
      </p:sp>
    </p:spTree>
    <p:extLst>
      <p:ext uri="{BB962C8B-B14F-4D97-AF65-F5344CB8AC3E}">
        <p14:creationId xmlns:p14="http://schemas.microsoft.com/office/powerpoint/2010/main" val="6315112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pic>
        <p:nvPicPr>
          <p:cNvPr id="36877" name="Picture 13" descr="front_whi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4288"/>
            <a:ext cx="9182100" cy="6886576"/>
          </a:xfrm>
          <a:prstGeom prst="rect">
            <a:avLst/>
          </a:prstGeom>
          <a:noFill/>
          <a:extLst>
            <a:ext uri="{909E8E84-426E-40DD-AFC4-6F175D3DCCD1}">
              <a14:hiddenFill xmlns:a14="http://schemas.microsoft.com/office/drawing/2010/main">
                <a:solidFill>
                  <a:srgbClr val="FFFFFF"/>
                </a:solidFill>
              </a14:hiddenFill>
            </a:ext>
          </a:extLst>
        </p:spPr>
      </p:pic>
      <p:pic>
        <p:nvPicPr>
          <p:cNvPr id="36874" name="Picture 11" descr="SMHI Logotype_svart_ne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4763" y="293688"/>
            <a:ext cx="118586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5" name="Rectangle 3"/>
          <p:cNvSpPr>
            <a:spLocks noGrp="1" noChangeArrowheads="1"/>
          </p:cNvSpPr>
          <p:nvPr>
            <p:ph type="ctrTitle"/>
          </p:nvPr>
        </p:nvSpPr>
        <p:spPr>
          <a:xfrm>
            <a:off x="519113" y="2962275"/>
            <a:ext cx="8226425" cy="1470025"/>
          </a:xfrm>
          <a:extLst>
            <a:ext uri="{91240B29-F687-4F45-9708-019B960494DF}">
              <a14:hiddenLine xmlns:a14="http://schemas.microsoft.com/office/drawing/2010/main" w="9525">
                <a:solidFill>
                  <a:srgbClr val="000000"/>
                </a:solidFill>
                <a:miter lim="800000"/>
                <a:headEnd/>
                <a:tailEnd/>
              </a14:hiddenLine>
            </a:ext>
          </a:extLst>
        </p:spPr>
        <p:txBody>
          <a:bodyPr anchor="t"/>
          <a:lstStyle>
            <a:lvl1pPr>
              <a:defRPr sz="3000" smtClean="0"/>
            </a:lvl1pPr>
          </a:lstStyle>
          <a:p>
            <a:pPr lvl="0"/>
            <a:r>
              <a:rPr lang="sv-SE" noProof="0"/>
              <a:t>Klicka här för att ändra format</a:t>
            </a:r>
          </a:p>
        </p:txBody>
      </p:sp>
      <p:sp>
        <p:nvSpPr>
          <p:cNvPr id="36876" name="Rectangle 4"/>
          <p:cNvSpPr>
            <a:spLocks noGrp="1" noChangeArrowheads="1"/>
          </p:cNvSpPr>
          <p:nvPr>
            <p:ph type="subTitle" idx="1"/>
          </p:nvPr>
        </p:nvSpPr>
        <p:spPr>
          <a:xfrm>
            <a:off x="531813" y="2338388"/>
            <a:ext cx="8213725" cy="561975"/>
          </a:xfrm>
          <a:extLst>
            <a:ext uri="{91240B29-F687-4F45-9708-019B960494DF}">
              <a14:hiddenLine xmlns:a14="http://schemas.microsoft.com/office/drawing/2010/main" w="9525">
                <a:solidFill>
                  <a:srgbClr val="000000"/>
                </a:solidFill>
                <a:miter lim="800000"/>
                <a:headEnd/>
                <a:tailEnd/>
              </a14:hiddenLine>
            </a:ext>
          </a:extLst>
        </p:spPr>
        <p:txBody>
          <a:bodyPr anchor="b"/>
          <a:lstStyle>
            <a:lvl1pPr marL="0" indent="0">
              <a:buFont typeface="Wingdings" pitchFamily="2" charset="2"/>
              <a:buNone/>
              <a:defRPr sz="1200" smtClean="0">
                <a:latin typeface="Arial Black" pitchFamily="34" charset="0"/>
              </a:defRPr>
            </a:lvl1pPr>
          </a:lstStyle>
          <a:p>
            <a:pPr lvl="0"/>
            <a:r>
              <a:rPr lang="sv-SE" noProof="0"/>
              <a:t>Klicka här för att ändra format på underrubrik i bakgrunden</a:t>
            </a:r>
          </a:p>
        </p:txBody>
      </p:sp>
      <p:pic>
        <p:nvPicPr>
          <p:cNvPr id="6" name="Picture 13" descr="front_whit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050" y="-14288"/>
            <a:ext cx="9182100" cy="688657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1" descr="SMHI Logotype_svart_new"/>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624763" y="293688"/>
            <a:ext cx="118586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hf sldNum="0" hd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5" name="Rectangle 6"/>
          <p:cNvSpPr>
            <a:spLocks noGrp="1" noChangeArrowheads="1"/>
          </p:cNvSpPr>
          <p:nvPr>
            <p:ph type="sldNum" sz="quarter" idx="11"/>
          </p:nvPr>
        </p:nvSpPr>
        <p:spPr>
          <a:ln/>
        </p:spPr>
        <p:txBody>
          <a:bodyPr/>
          <a:lstStyle>
            <a:lvl1pPr>
              <a:defRPr/>
            </a:lvl1pPr>
          </a:lstStyle>
          <a:p>
            <a:pPr>
              <a:defRPr/>
            </a:pPr>
            <a:fld id="{6C1B99D5-E59A-444C-BD10-52EA5CDCFCF6}" type="slidenum">
              <a:rPr lang="sv-SE" smtClean="0"/>
              <a:pPr>
                <a:defRPr/>
              </a:pPr>
              <a:t>‹#›</a:t>
            </a:fld>
            <a:endParaRPr lang="sv-SE"/>
          </a:p>
        </p:txBody>
      </p:sp>
      <p:sp>
        <p:nvSpPr>
          <p:cNvPr id="6" name="Rectangle 4"/>
          <p:cNvSpPr>
            <a:spLocks noGrp="1" noChangeArrowheads="1"/>
          </p:cNvSpPr>
          <p:nvPr>
            <p:ph type="dt" sz="half" idx="12"/>
          </p:nvPr>
        </p:nvSpPr>
        <p:spPr>
          <a:ln/>
        </p:spPr>
        <p:txBody>
          <a:bodyPr/>
          <a:lstStyle>
            <a:lvl1pPr>
              <a:defRPr/>
            </a:lvl1pPr>
          </a:lstStyle>
          <a:p>
            <a:fld id="{4709E285-8C5F-4F90-A746-E99902CAF33B}" type="datetime1">
              <a:rPr lang="sv-SE" smtClean="0"/>
              <a:pPr/>
              <a:t>2024-06-20</a:t>
            </a:fld>
            <a:endParaRPr lang="sv-SE"/>
          </a:p>
        </p:txBody>
      </p:sp>
    </p:spTree>
    <p:extLst>
      <p:ext uri="{BB962C8B-B14F-4D97-AF65-F5344CB8AC3E}">
        <p14:creationId xmlns:p14="http://schemas.microsoft.com/office/powerpoint/2010/main" val="26498610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5" name="Rectangle 6"/>
          <p:cNvSpPr>
            <a:spLocks noGrp="1" noChangeArrowheads="1"/>
          </p:cNvSpPr>
          <p:nvPr>
            <p:ph type="sldNum" sz="quarter" idx="11"/>
          </p:nvPr>
        </p:nvSpPr>
        <p:spPr>
          <a:ln/>
        </p:spPr>
        <p:txBody>
          <a:bodyPr/>
          <a:lstStyle>
            <a:lvl1pPr>
              <a:defRPr/>
            </a:lvl1pPr>
          </a:lstStyle>
          <a:p>
            <a:pPr>
              <a:defRPr/>
            </a:pPr>
            <a:fld id="{66BB4E01-B607-4627-96BD-879611A956D0}" type="slidenum">
              <a:rPr lang="sv-SE" smtClean="0"/>
              <a:pPr>
                <a:defRPr/>
              </a:pPr>
              <a:t>‹#›</a:t>
            </a:fld>
            <a:endParaRPr lang="sv-SE"/>
          </a:p>
        </p:txBody>
      </p:sp>
      <p:sp>
        <p:nvSpPr>
          <p:cNvPr id="6" name="Rectangle 4"/>
          <p:cNvSpPr>
            <a:spLocks noGrp="1" noChangeArrowheads="1"/>
          </p:cNvSpPr>
          <p:nvPr>
            <p:ph type="dt" sz="half" idx="12"/>
          </p:nvPr>
        </p:nvSpPr>
        <p:spPr>
          <a:ln/>
        </p:spPr>
        <p:txBody>
          <a:bodyPr/>
          <a:lstStyle>
            <a:lvl1pPr>
              <a:defRPr/>
            </a:lvl1pPr>
          </a:lstStyle>
          <a:p>
            <a:fld id="{C7DE6777-E126-4123-8A01-0D08418C9B72}" type="datetime1">
              <a:rPr lang="sv-SE" smtClean="0"/>
              <a:pPr/>
              <a:t>2024-06-20</a:t>
            </a:fld>
            <a:endParaRPr lang="sv-SE"/>
          </a:p>
        </p:txBody>
      </p:sp>
    </p:spTree>
    <p:extLst>
      <p:ext uri="{BB962C8B-B14F-4D97-AF65-F5344CB8AC3E}">
        <p14:creationId xmlns:p14="http://schemas.microsoft.com/office/powerpoint/2010/main" val="40589129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757238" y="1722438"/>
            <a:ext cx="3740150" cy="4486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9788" y="1722438"/>
            <a:ext cx="3741737" cy="4486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6" name="Rectangle 6"/>
          <p:cNvSpPr>
            <a:spLocks noGrp="1" noChangeArrowheads="1"/>
          </p:cNvSpPr>
          <p:nvPr>
            <p:ph type="sldNum" sz="quarter" idx="11"/>
          </p:nvPr>
        </p:nvSpPr>
        <p:spPr>
          <a:ln/>
        </p:spPr>
        <p:txBody>
          <a:bodyPr/>
          <a:lstStyle>
            <a:lvl1pPr>
              <a:defRPr/>
            </a:lvl1pPr>
          </a:lstStyle>
          <a:p>
            <a:pPr>
              <a:defRPr/>
            </a:pPr>
            <a:fld id="{49D8817C-5447-4384-AE96-F064ACCCC36D}" type="slidenum">
              <a:rPr lang="sv-SE" smtClean="0"/>
              <a:pPr>
                <a:defRPr/>
              </a:pPr>
              <a:t>‹#›</a:t>
            </a:fld>
            <a:endParaRPr lang="sv-SE"/>
          </a:p>
        </p:txBody>
      </p:sp>
      <p:sp>
        <p:nvSpPr>
          <p:cNvPr id="7" name="Rectangle 4"/>
          <p:cNvSpPr>
            <a:spLocks noGrp="1" noChangeArrowheads="1"/>
          </p:cNvSpPr>
          <p:nvPr>
            <p:ph type="dt" sz="half" idx="12"/>
          </p:nvPr>
        </p:nvSpPr>
        <p:spPr>
          <a:ln/>
        </p:spPr>
        <p:txBody>
          <a:bodyPr/>
          <a:lstStyle>
            <a:lvl1pPr>
              <a:defRPr/>
            </a:lvl1pPr>
          </a:lstStyle>
          <a:p>
            <a:fld id="{3C8BAC10-2457-43DB-BB62-9D08F5FD11D3}" type="datetime1">
              <a:rPr lang="sv-SE" smtClean="0"/>
              <a:pPr/>
              <a:t>2024-06-20</a:t>
            </a:fld>
            <a:endParaRPr lang="sv-SE"/>
          </a:p>
        </p:txBody>
      </p:sp>
    </p:spTree>
    <p:extLst>
      <p:ext uri="{BB962C8B-B14F-4D97-AF65-F5344CB8AC3E}">
        <p14:creationId xmlns:p14="http://schemas.microsoft.com/office/powerpoint/2010/main" val="32343126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8" name="Rectangle 6"/>
          <p:cNvSpPr>
            <a:spLocks noGrp="1" noChangeArrowheads="1"/>
          </p:cNvSpPr>
          <p:nvPr>
            <p:ph type="sldNum" sz="quarter" idx="11"/>
          </p:nvPr>
        </p:nvSpPr>
        <p:spPr>
          <a:ln/>
        </p:spPr>
        <p:txBody>
          <a:bodyPr/>
          <a:lstStyle>
            <a:lvl1pPr>
              <a:defRPr/>
            </a:lvl1pPr>
          </a:lstStyle>
          <a:p>
            <a:pPr>
              <a:defRPr/>
            </a:pPr>
            <a:fld id="{69E88E30-EA9E-47C5-B1E4-159EC579DC0D}" type="slidenum">
              <a:rPr lang="sv-SE" smtClean="0"/>
              <a:pPr>
                <a:defRPr/>
              </a:pPr>
              <a:t>‹#›</a:t>
            </a:fld>
            <a:endParaRPr lang="sv-SE"/>
          </a:p>
        </p:txBody>
      </p:sp>
      <p:sp>
        <p:nvSpPr>
          <p:cNvPr id="9" name="Rectangle 4"/>
          <p:cNvSpPr>
            <a:spLocks noGrp="1" noChangeArrowheads="1"/>
          </p:cNvSpPr>
          <p:nvPr>
            <p:ph type="dt" sz="half" idx="12"/>
          </p:nvPr>
        </p:nvSpPr>
        <p:spPr>
          <a:ln/>
        </p:spPr>
        <p:txBody>
          <a:bodyPr/>
          <a:lstStyle>
            <a:lvl1pPr>
              <a:defRPr/>
            </a:lvl1pPr>
          </a:lstStyle>
          <a:p>
            <a:fld id="{9AF61FD1-E8F9-4C2B-BB3E-515BC36455ED}" type="datetime1">
              <a:rPr lang="sv-SE" smtClean="0"/>
              <a:pPr/>
              <a:t>2024-06-20</a:t>
            </a:fld>
            <a:endParaRPr lang="sv-SE"/>
          </a:p>
        </p:txBody>
      </p:sp>
    </p:spTree>
    <p:extLst>
      <p:ext uri="{BB962C8B-B14F-4D97-AF65-F5344CB8AC3E}">
        <p14:creationId xmlns:p14="http://schemas.microsoft.com/office/powerpoint/2010/main" val="1524422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Rectangle 5"/>
          <p:cNvSpPr>
            <a:spLocks noGrp="1" noChangeArrowheads="1"/>
          </p:cNvSpPr>
          <p:nvPr>
            <p:ph type="ftr" sz="quarter" idx="10"/>
          </p:nvPr>
        </p:nvSpPr>
        <p:spPr>
          <a:ln/>
        </p:spPr>
        <p:txBody>
          <a:bodyPr/>
          <a:lstStyle>
            <a:lvl1pPr>
              <a:defRPr/>
            </a:lvl1pPr>
          </a:lstStyle>
          <a:p>
            <a:endParaRPr lang="sv-SE"/>
          </a:p>
        </p:txBody>
      </p:sp>
      <p:sp>
        <p:nvSpPr>
          <p:cNvPr id="5" name="Rectangle 6"/>
          <p:cNvSpPr>
            <a:spLocks noGrp="1" noChangeArrowheads="1"/>
          </p:cNvSpPr>
          <p:nvPr>
            <p:ph type="sldNum" sz="quarter" idx="11"/>
          </p:nvPr>
        </p:nvSpPr>
        <p:spPr>
          <a:ln/>
        </p:spPr>
        <p:txBody>
          <a:bodyPr/>
          <a:lstStyle>
            <a:lvl1pPr>
              <a:defRPr/>
            </a:lvl1pPr>
          </a:lstStyle>
          <a:p>
            <a:fld id="{E560AB44-2D2E-436A-A514-8534E37AF1DB}" type="slidenum">
              <a:rPr lang="sv-SE" smtClean="0"/>
              <a:t>‹#›</a:t>
            </a:fld>
            <a:endParaRPr lang="sv-SE"/>
          </a:p>
        </p:txBody>
      </p:sp>
      <p:sp>
        <p:nvSpPr>
          <p:cNvPr id="6" name="Rectangle 4"/>
          <p:cNvSpPr>
            <a:spLocks noGrp="1" noChangeArrowheads="1"/>
          </p:cNvSpPr>
          <p:nvPr>
            <p:ph type="dt" sz="half" idx="12"/>
          </p:nvPr>
        </p:nvSpPr>
        <p:spPr>
          <a:ln/>
        </p:spPr>
        <p:txBody>
          <a:bodyPr/>
          <a:lstStyle>
            <a:lvl1pPr>
              <a:defRPr/>
            </a:lvl1pPr>
          </a:lstStyle>
          <a:p>
            <a:fld id="{59011377-C0B4-4013-A1B3-4A1478B18CF0}" type="datetimeFigureOut">
              <a:rPr lang="sv-SE" smtClean="0"/>
              <a:t>2024-06-20</a:t>
            </a:fld>
            <a:endParaRPr lang="sv-SE"/>
          </a:p>
        </p:txBody>
      </p:sp>
    </p:spTree>
    <p:extLst>
      <p:ext uri="{BB962C8B-B14F-4D97-AF65-F5344CB8AC3E}">
        <p14:creationId xmlns:p14="http://schemas.microsoft.com/office/powerpoint/2010/main" val="40589129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4" name="Rectangle 6"/>
          <p:cNvSpPr>
            <a:spLocks noGrp="1" noChangeArrowheads="1"/>
          </p:cNvSpPr>
          <p:nvPr>
            <p:ph type="sldNum" sz="quarter" idx="11"/>
          </p:nvPr>
        </p:nvSpPr>
        <p:spPr>
          <a:ln/>
        </p:spPr>
        <p:txBody>
          <a:bodyPr/>
          <a:lstStyle>
            <a:lvl1pPr>
              <a:defRPr/>
            </a:lvl1pPr>
          </a:lstStyle>
          <a:p>
            <a:pPr>
              <a:defRPr/>
            </a:pPr>
            <a:fld id="{579CAD83-103D-4CE9-928B-52F863B1BC49}" type="slidenum">
              <a:rPr lang="sv-SE" smtClean="0"/>
              <a:pPr>
                <a:defRPr/>
              </a:pPr>
              <a:t>‹#›</a:t>
            </a:fld>
            <a:endParaRPr lang="sv-SE"/>
          </a:p>
        </p:txBody>
      </p:sp>
      <p:sp>
        <p:nvSpPr>
          <p:cNvPr id="5" name="Rectangle 4"/>
          <p:cNvSpPr>
            <a:spLocks noGrp="1" noChangeArrowheads="1"/>
          </p:cNvSpPr>
          <p:nvPr>
            <p:ph type="dt" sz="half" idx="12"/>
          </p:nvPr>
        </p:nvSpPr>
        <p:spPr>
          <a:ln/>
        </p:spPr>
        <p:txBody>
          <a:bodyPr/>
          <a:lstStyle>
            <a:lvl1pPr>
              <a:defRPr/>
            </a:lvl1pPr>
          </a:lstStyle>
          <a:p>
            <a:fld id="{15F5F327-38FF-498B-AE62-B55E07C7F10A}" type="datetime1">
              <a:rPr lang="sv-SE" smtClean="0"/>
              <a:pPr/>
              <a:t>2024-06-20</a:t>
            </a:fld>
            <a:endParaRPr lang="sv-SE"/>
          </a:p>
        </p:txBody>
      </p:sp>
    </p:spTree>
    <p:extLst>
      <p:ext uri="{BB962C8B-B14F-4D97-AF65-F5344CB8AC3E}">
        <p14:creationId xmlns:p14="http://schemas.microsoft.com/office/powerpoint/2010/main" val="27432966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3" name="Rectangle 6"/>
          <p:cNvSpPr>
            <a:spLocks noGrp="1" noChangeArrowheads="1"/>
          </p:cNvSpPr>
          <p:nvPr>
            <p:ph type="sldNum" sz="quarter" idx="11"/>
          </p:nvPr>
        </p:nvSpPr>
        <p:spPr>
          <a:ln/>
        </p:spPr>
        <p:txBody>
          <a:bodyPr/>
          <a:lstStyle>
            <a:lvl1pPr>
              <a:defRPr/>
            </a:lvl1pPr>
          </a:lstStyle>
          <a:p>
            <a:pPr>
              <a:defRPr/>
            </a:pPr>
            <a:fld id="{82D10211-B8E2-4EB0-B03D-6DFACE2A9D1A}" type="slidenum">
              <a:rPr lang="sv-SE" smtClean="0"/>
              <a:pPr>
                <a:defRPr/>
              </a:pPr>
              <a:t>‹#›</a:t>
            </a:fld>
            <a:endParaRPr lang="sv-SE"/>
          </a:p>
        </p:txBody>
      </p:sp>
      <p:sp>
        <p:nvSpPr>
          <p:cNvPr id="4" name="Rectangle 4"/>
          <p:cNvSpPr>
            <a:spLocks noGrp="1" noChangeArrowheads="1"/>
          </p:cNvSpPr>
          <p:nvPr>
            <p:ph type="dt" sz="half" idx="12"/>
          </p:nvPr>
        </p:nvSpPr>
        <p:spPr>
          <a:ln/>
        </p:spPr>
        <p:txBody>
          <a:bodyPr/>
          <a:lstStyle>
            <a:lvl1pPr>
              <a:defRPr/>
            </a:lvl1pPr>
          </a:lstStyle>
          <a:p>
            <a:fld id="{0BBBC6A4-A7A4-475E-8F37-C7212F325AA7}" type="datetime1">
              <a:rPr lang="sv-SE" smtClean="0"/>
              <a:pPr/>
              <a:t>2024-06-20</a:t>
            </a:fld>
            <a:endParaRPr lang="sv-SE"/>
          </a:p>
        </p:txBody>
      </p:sp>
    </p:spTree>
    <p:extLst>
      <p:ext uri="{BB962C8B-B14F-4D97-AF65-F5344CB8AC3E}">
        <p14:creationId xmlns:p14="http://schemas.microsoft.com/office/powerpoint/2010/main" val="10076706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6" name="Rectangle 6"/>
          <p:cNvSpPr>
            <a:spLocks noGrp="1" noChangeArrowheads="1"/>
          </p:cNvSpPr>
          <p:nvPr>
            <p:ph type="sldNum" sz="quarter" idx="11"/>
          </p:nvPr>
        </p:nvSpPr>
        <p:spPr>
          <a:ln/>
        </p:spPr>
        <p:txBody>
          <a:bodyPr/>
          <a:lstStyle>
            <a:lvl1pPr>
              <a:defRPr/>
            </a:lvl1pPr>
          </a:lstStyle>
          <a:p>
            <a:pPr>
              <a:defRPr/>
            </a:pPr>
            <a:fld id="{9EDDB49F-5A01-4F87-9865-B16ED5D9F78A}" type="slidenum">
              <a:rPr lang="sv-SE" smtClean="0"/>
              <a:pPr>
                <a:defRPr/>
              </a:pPr>
              <a:t>‹#›</a:t>
            </a:fld>
            <a:endParaRPr lang="sv-SE"/>
          </a:p>
        </p:txBody>
      </p:sp>
      <p:sp>
        <p:nvSpPr>
          <p:cNvPr id="7" name="Rectangle 4"/>
          <p:cNvSpPr>
            <a:spLocks noGrp="1" noChangeArrowheads="1"/>
          </p:cNvSpPr>
          <p:nvPr>
            <p:ph type="dt" sz="half" idx="12"/>
          </p:nvPr>
        </p:nvSpPr>
        <p:spPr>
          <a:ln/>
        </p:spPr>
        <p:txBody>
          <a:bodyPr/>
          <a:lstStyle>
            <a:lvl1pPr>
              <a:defRPr/>
            </a:lvl1pPr>
          </a:lstStyle>
          <a:p>
            <a:fld id="{105BC4AF-8631-4BF2-851B-3939AEF0F89C}" type="datetime1">
              <a:rPr lang="sv-SE" smtClean="0"/>
              <a:pPr/>
              <a:t>2024-06-20</a:t>
            </a:fld>
            <a:endParaRPr lang="sv-SE"/>
          </a:p>
        </p:txBody>
      </p:sp>
    </p:spTree>
    <p:extLst>
      <p:ext uri="{BB962C8B-B14F-4D97-AF65-F5344CB8AC3E}">
        <p14:creationId xmlns:p14="http://schemas.microsoft.com/office/powerpoint/2010/main" val="16638591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sv-SE" noProof="0"/>
              <a:t>Klicka på ikonen för att lägga till en bild</a:t>
            </a:r>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6" name="Rectangle 6"/>
          <p:cNvSpPr>
            <a:spLocks noGrp="1" noChangeArrowheads="1"/>
          </p:cNvSpPr>
          <p:nvPr>
            <p:ph type="sldNum" sz="quarter" idx="11"/>
          </p:nvPr>
        </p:nvSpPr>
        <p:spPr>
          <a:ln/>
        </p:spPr>
        <p:txBody>
          <a:bodyPr/>
          <a:lstStyle>
            <a:lvl1pPr>
              <a:defRPr/>
            </a:lvl1pPr>
          </a:lstStyle>
          <a:p>
            <a:pPr>
              <a:defRPr/>
            </a:pPr>
            <a:fld id="{8CF91B13-CD46-4A6E-A33C-76E8E99E5A40}" type="slidenum">
              <a:rPr lang="sv-SE" smtClean="0"/>
              <a:pPr>
                <a:defRPr/>
              </a:pPr>
              <a:t>‹#›</a:t>
            </a:fld>
            <a:endParaRPr lang="sv-SE"/>
          </a:p>
        </p:txBody>
      </p:sp>
      <p:sp>
        <p:nvSpPr>
          <p:cNvPr id="7" name="Rectangle 4"/>
          <p:cNvSpPr>
            <a:spLocks noGrp="1" noChangeArrowheads="1"/>
          </p:cNvSpPr>
          <p:nvPr>
            <p:ph type="dt" sz="half" idx="12"/>
          </p:nvPr>
        </p:nvSpPr>
        <p:spPr>
          <a:ln/>
        </p:spPr>
        <p:txBody>
          <a:bodyPr/>
          <a:lstStyle>
            <a:lvl1pPr>
              <a:defRPr/>
            </a:lvl1pPr>
          </a:lstStyle>
          <a:p>
            <a:fld id="{1F548ED4-0602-4A45-A0EB-BD14189ED3F6}" type="datetime1">
              <a:rPr lang="sv-SE" smtClean="0"/>
              <a:pPr/>
              <a:t>2024-06-20</a:t>
            </a:fld>
            <a:endParaRPr lang="sv-SE"/>
          </a:p>
        </p:txBody>
      </p:sp>
    </p:spTree>
    <p:extLst>
      <p:ext uri="{BB962C8B-B14F-4D97-AF65-F5344CB8AC3E}">
        <p14:creationId xmlns:p14="http://schemas.microsoft.com/office/powerpoint/2010/main" val="37557877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5" name="Rectangle 6"/>
          <p:cNvSpPr>
            <a:spLocks noGrp="1" noChangeArrowheads="1"/>
          </p:cNvSpPr>
          <p:nvPr>
            <p:ph type="sldNum" sz="quarter" idx="11"/>
          </p:nvPr>
        </p:nvSpPr>
        <p:spPr>
          <a:ln/>
        </p:spPr>
        <p:txBody>
          <a:bodyPr/>
          <a:lstStyle>
            <a:lvl1pPr>
              <a:defRPr/>
            </a:lvl1pPr>
          </a:lstStyle>
          <a:p>
            <a:pPr>
              <a:defRPr/>
            </a:pPr>
            <a:fld id="{83E3F777-BB1B-45A8-BA87-DD5B1299A953}" type="slidenum">
              <a:rPr lang="sv-SE" smtClean="0"/>
              <a:pPr>
                <a:defRPr/>
              </a:pPr>
              <a:t>‹#›</a:t>
            </a:fld>
            <a:endParaRPr lang="sv-SE"/>
          </a:p>
        </p:txBody>
      </p:sp>
      <p:sp>
        <p:nvSpPr>
          <p:cNvPr id="6" name="Rectangle 4"/>
          <p:cNvSpPr>
            <a:spLocks noGrp="1" noChangeArrowheads="1"/>
          </p:cNvSpPr>
          <p:nvPr>
            <p:ph type="dt" sz="half" idx="12"/>
          </p:nvPr>
        </p:nvSpPr>
        <p:spPr>
          <a:ln/>
        </p:spPr>
        <p:txBody>
          <a:bodyPr/>
          <a:lstStyle>
            <a:lvl1pPr>
              <a:defRPr/>
            </a:lvl1pPr>
          </a:lstStyle>
          <a:p>
            <a:fld id="{A5BD0050-9FCF-409A-AA2C-C171E67A4CC6}" type="datetime1">
              <a:rPr lang="sv-SE" smtClean="0"/>
              <a:pPr/>
              <a:t>2024-06-20</a:t>
            </a:fld>
            <a:endParaRPr lang="sv-SE"/>
          </a:p>
        </p:txBody>
      </p:sp>
    </p:spTree>
    <p:extLst>
      <p:ext uri="{BB962C8B-B14F-4D97-AF65-F5344CB8AC3E}">
        <p14:creationId xmlns:p14="http://schemas.microsoft.com/office/powerpoint/2010/main" val="39619234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483350" y="828675"/>
            <a:ext cx="1908175" cy="53800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757238" y="828675"/>
            <a:ext cx="5573712" cy="53800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5" name="Rectangle 6"/>
          <p:cNvSpPr>
            <a:spLocks noGrp="1" noChangeArrowheads="1"/>
          </p:cNvSpPr>
          <p:nvPr>
            <p:ph type="sldNum" sz="quarter" idx="11"/>
          </p:nvPr>
        </p:nvSpPr>
        <p:spPr>
          <a:ln/>
        </p:spPr>
        <p:txBody>
          <a:bodyPr/>
          <a:lstStyle>
            <a:lvl1pPr>
              <a:defRPr/>
            </a:lvl1pPr>
          </a:lstStyle>
          <a:p>
            <a:pPr>
              <a:defRPr/>
            </a:pPr>
            <a:fld id="{9021C6CF-2A45-467C-9946-BDF329A529DB}" type="slidenum">
              <a:rPr lang="sv-SE" smtClean="0"/>
              <a:pPr>
                <a:defRPr/>
              </a:pPr>
              <a:t>‹#›</a:t>
            </a:fld>
            <a:endParaRPr lang="sv-SE"/>
          </a:p>
        </p:txBody>
      </p:sp>
      <p:sp>
        <p:nvSpPr>
          <p:cNvPr id="6" name="Rectangle 4"/>
          <p:cNvSpPr>
            <a:spLocks noGrp="1" noChangeArrowheads="1"/>
          </p:cNvSpPr>
          <p:nvPr>
            <p:ph type="dt" sz="half" idx="12"/>
          </p:nvPr>
        </p:nvSpPr>
        <p:spPr>
          <a:ln/>
        </p:spPr>
        <p:txBody>
          <a:bodyPr/>
          <a:lstStyle>
            <a:lvl1pPr>
              <a:defRPr/>
            </a:lvl1pPr>
          </a:lstStyle>
          <a:p>
            <a:fld id="{F21ADA1C-2D84-4893-B334-53C29827B070}" type="datetime1">
              <a:rPr lang="sv-SE" smtClean="0"/>
              <a:pPr/>
              <a:t>2024-06-20</a:t>
            </a:fld>
            <a:endParaRPr lang="sv-SE"/>
          </a:p>
        </p:txBody>
      </p:sp>
    </p:spTree>
    <p:extLst>
      <p:ext uri="{BB962C8B-B14F-4D97-AF65-F5344CB8AC3E}">
        <p14:creationId xmlns:p14="http://schemas.microsoft.com/office/powerpoint/2010/main" val="38564591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AndObj" preserve="1">
  <p:cSld name="Rubrik, text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757238" y="828675"/>
            <a:ext cx="7634287" cy="817563"/>
          </a:xfrm>
        </p:spPr>
        <p:txBody>
          <a:bodyPr/>
          <a:lstStyle/>
          <a:p>
            <a:r>
              <a:rPr lang="sv-SE"/>
              <a:t>Klicka här för att ändra format</a:t>
            </a:r>
          </a:p>
        </p:txBody>
      </p:sp>
      <p:sp>
        <p:nvSpPr>
          <p:cNvPr id="3" name="Platshållare för text 2"/>
          <p:cNvSpPr>
            <a:spLocks noGrp="1"/>
          </p:cNvSpPr>
          <p:nvPr>
            <p:ph type="body" sz="half" idx="1"/>
          </p:nvPr>
        </p:nvSpPr>
        <p:spPr>
          <a:xfrm>
            <a:off x="757238" y="1722438"/>
            <a:ext cx="3740150" cy="448627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9788" y="1722438"/>
            <a:ext cx="3741737" cy="448627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6" name="Rectangle 6"/>
          <p:cNvSpPr>
            <a:spLocks noGrp="1" noChangeArrowheads="1"/>
          </p:cNvSpPr>
          <p:nvPr>
            <p:ph type="sldNum" sz="quarter" idx="11"/>
          </p:nvPr>
        </p:nvSpPr>
        <p:spPr>
          <a:ln/>
        </p:spPr>
        <p:txBody>
          <a:bodyPr/>
          <a:lstStyle>
            <a:lvl1pPr>
              <a:defRPr/>
            </a:lvl1pPr>
          </a:lstStyle>
          <a:p>
            <a:pPr>
              <a:defRPr/>
            </a:pPr>
            <a:fld id="{A0567B01-7F18-422B-9401-A833AD048036}" type="slidenum">
              <a:rPr lang="sv-SE" smtClean="0"/>
              <a:pPr>
                <a:defRPr/>
              </a:pPr>
              <a:t>‹#›</a:t>
            </a:fld>
            <a:endParaRPr lang="sv-SE"/>
          </a:p>
        </p:txBody>
      </p:sp>
      <p:sp>
        <p:nvSpPr>
          <p:cNvPr id="7" name="Rectangle 4"/>
          <p:cNvSpPr>
            <a:spLocks noGrp="1" noChangeArrowheads="1"/>
          </p:cNvSpPr>
          <p:nvPr>
            <p:ph type="dt" sz="half" idx="12"/>
          </p:nvPr>
        </p:nvSpPr>
        <p:spPr>
          <a:ln/>
        </p:spPr>
        <p:txBody>
          <a:bodyPr/>
          <a:lstStyle>
            <a:lvl1pPr>
              <a:defRPr/>
            </a:lvl1pPr>
          </a:lstStyle>
          <a:p>
            <a:fld id="{C79485AE-1910-47FD-9A0C-9CBE92B287B1}" type="datetime1">
              <a:rPr lang="sv-SE" smtClean="0"/>
              <a:pPr/>
              <a:t>2024-06-20</a:t>
            </a:fld>
            <a:endParaRPr lang="sv-SE"/>
          </a:p>
        </p:txBody>
      </p:sp>
    </p:spTree>
    <p:extLst>
      <p:ext uri="{BB962C8B-B14F-4D97-AF65-F5344CB8AC3E}">
        <p14:creationId xmlns:p14="http://schemas.microsoft.com/office/powerpoint/2010/main" val="609484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solidFill>
          <a:schemeClr val="tx1"/>
        </a:solidFill>
        <a:effectLst/>
      </p:bgPr>
    </p:bg>
    <p:spTree>
      <p:nvGrpSpPr>
        <p:cNvPr id="1" name=""/>
        <p:cNvGrpSpPr/>
        <p:nvPr/>
      </p:nvGrpSpPr>
      <p:grpSpPr>
        <a:xfrm>
          <a:off x="0" y="0"/>
          <a:ext cx="0" cy="0"/>
          <a:chOff x="0" y="0"/>
          <a:chExt cx="0" cy="0"/>
        </a:xfrm>
      </p:grpSpPr>
      <p:pic>
        <p:nvPicPr>
          <p:cNvPr id="37902" name="Picture 14" descr="front"/>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7898" name="Picture 5" descr="SMHI Logotype_white_new"/>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620000" y="293688"/>
            <a:ext cx="1190625"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0" name="Rectangle 3"/>
          <p:cNvSpPr>
            <a:spLocks noGrp="1" noChangeArrowheads="1"/>
          </p:cNvSpPr>
          <p:nvPr>
            <p:ph type="ctrTitle"/>
          </p:nvPr>
        </p:nvSpPr>
        <p:spPr>
          <a:xfrm>
            <a:off x="519113" y="2962275"/>
            <a:ext cx="8226425" cy="1470025"/>
          </a:xfrm>
          <a:extLst>
            <a:ext uri="{91240B29-F687-4F45-9708-019B960494DF}">
              <a14:hiddenLine xmlns:a14="http://schemas.microsoft.com/office/drawing/2010/main" w="9525">
                <a:solidFill>
                  <a:srgbClr val="000000"/>
                </a:solidFill>
                <a:miter lim="800000"/>
                <a:headEnd/>
                <a:tailEnd/>
              </a14:hiddenLine>
            </a:ext>
          </a:extLst>
        </p:spPr>
        <p:txBody>
          <a:bodyPr anchor="t"/>
          <a:lstStyle>
            <a:lvl1pPr>
              <a:defRPr sz="3000" smtClean="0">
                <a:solidFill>
                  <a:schemeClr val="bg1"/>
                </a:solidFill>
              </a:defRPr>
            </a:lvl1pPr>
          </a:lstStyle>
          <a:p>
            <a:pPr lvl="0"/>
            <a:r>
              <a:rPr lang="sv-SE" noProof="0"/>
              <a:t>Klicka här för att ändra format</a:t>
            </a:r>
          </a:p>
        </p:txBody>
      </p:sp>
      <p:sp>
        <p:nvSpPr>
          <p:cNvPr id="37891" name="Rectangle 4"/>
          <p:cNvSpPr>
            <a:spLocks noGrp="1" noChangeArrowheads="1"/>
          </p:cNvSpPr>
          <p:nvPr>
            <p:ph type="subTitle" idx="1"/>
          </p:nvPr>
        </p:nvSpPr>
        <p:spPr>
          <a:xfrm>
            <a:off x="531813" y="2338388"/>
            <a:ext cx="8213725" cy="561975"/>
          </a:xfrm>
          <a:extLst>
            <a:ext uri="{91240B29-F687-4F45-9708-019B960494DF}">
              <a14:hiddenLine xmlns:a14="http://schemas.microsoft.com/office/drawing/2010/main" w="9525">
                <a:solidFill>
                  <a:srgbClr val="000000"/>
                </a:solidFill>
                <a:miter lim="800000"/>
                <a:headEnd/>
                <a:tailEnd/>
              </a14:hiddenLine>
            </a:ext>
          </a:extLst>
        </p:spPr>
        <p:txBody>
          <a:bodyPr anchor="b"/>
          <a:lstStyle>
            <a:lvl1pPr marL="0" indent="0">
              <a:buFont typeface="Wingdings" pitchFamily="2" charset="2"/>
              <a:buNone/>
              <a:defRPr sz="1200" smtClean="0">
                <a:solidFill>
                  <a:schemeClr val="bg1"/>
                </a:solidFill>
                <a:latin typeface="Arial Black" pitchFamily="34" charset="0"/>
              </a:defRPr>
            </a:lvl1pPr>
          </a:lstStyle>
          <a:p>
            <a:pPr lvl="0"/>
            <a:r>
              <a:rPr lang="sv-SE" noProof="0"/>
              <a:t>Klicka här för att ändra format på underrubrik i bakgrunden</a:t>
            </a:r>
          </a:p>
        </p:txBody>
      </p:sp>
    </p:spTree>
  </p:cSld>
  <p:clrMapOvr>
    <a:masterClrMapping/>
  </p:clrMapOvr>
  <p:hf sldNum="0" hd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5" name="Rectangle 6"/>
          <p:cNvSpPr>
            <a:spLocks noGrp="1" noChangeArrowheads="1"/>
          </p:cNvSpPr>
          <p:nvPr>
            <p:ph type="sldNum" sz="quarter" idx="11"/>
          </p:nvPr>
        </p:nvSpPr>
        <p:spPr>
          <a:ln/>
        </p:spPr>
        <p:txBody>
          <a:bodyPr/>
          <a:lstStyle>
            <a:lvl1pPr>
              <a:defRPr/>
            </a:lvl1pPr>
          </a:lstStyle>
          <a:p>
            <a:pPr>
              <a:defRPr/>
            </a:pPr>
            <a:fld id="{8CCDCE4B-3FB5-40D5-A1A1-C5287EDCB786}" type="slidenum">
              <a:rPr lang="sv-SE"/>
              <a:pPr>
                <a:defRPr/>
              </a:pPr>
              <a:t>‹#›</a:t>
            </a:fld>
            <a:endParaRPr lang="sv-SE"/>
          </a:p>
        </p:txBody>
      </p:sp>
      <p:sp>
        <p:nvSpPr>
          <p:cNvPr id="6" name="Rectangle 4"/>
          <p:cNvSpPr>
            <a:spLocks noGrp="1" noChangeArrowheads="1"/>
          </p:cNvSpPr>
          <p:nvPr>
            <p:ph type="dt" sz="half" idx="12"/>
          </p:nvPr>
        </p:nvSpPr>
        <p:spPr>
          <a:ln/>
        </p:spPr>
        <p:txBody>
          <a:bodyPr/>
          <a:lstStyle>
            <a:lvl1pPr>
              <a:defRPr/>
            </a:lvl1pPr>
          </a:lstStyle>
          <a:p>
            <a:fld id="{9D071668-C997-4848-8157-F7BC85107F2A}" type="datetime1">
              <a:rPr lang="sv-SE"/>
              <a:pPr/>
              <a:t>2024-06-20</a:t>
            </a:fld>
            <a:endParaRPr lang="sv-SE"/>
          </a:p>
        </p:txBody>
      </p:sp>
    </p:spTree>
    <p:extLst>
      <p:ext uri="{BB962C8B-B14F-4D97-AF65-F5344CB8AC3E}">
        <p14:creationId xmlns:p14="http://schemas.microsoft.com/office/powerpoint/2010/main" val="40924767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5" name="Rectangle 6"/>
          <p:cNvSpPr>
            <a:spLocks noGrp="1" noChangeArrowheads="1"/>
          </p:cNvSpPr>
          <p:nvPr>
            <p:ph type="sldNum" sz="quarter" idx="11"/>
          </p:nvPr>
        </p:nvSpPr>
        <p:spPr>
          <a:ln/>
        </p:spPr>
        <p:txBody>
          <a:bodyPr/>
          <a:lstStyle>
            <a:lvl1pPr>
              <a:defRPr/>
            </a:lvl1pPr>
          </a:lstStyle>
          <a:p>
            <a:pPr>
              <a:defRPr/>
            </a:pPr>
            <a:fld id="{99A3E81D-3B29-4F00-84DB-51A370229DDD}" type="slidenum">
              <a:rPr lang="sv-SE"/>
              <a:pPr>
                <a:defRPr/>
              </a:pPr>
              <a:t>‹#›</a:t>
            </a:fld>
            <a:endParaRPr lang="sv-SE"/>
          </a:p>
        </p:txBody>
      </p:sp>
      <p:sp>
        <p:nvSpPr>
          <p:cNvPr id="6" name="Rectangle 4"/>
          <p:cNvSpPr>
            <a:spLocks noGrp="1" noChangeArrowheads="1"/>
          </p:cNvSpPr>
          <p:nvPr>
            <p:ph type="dt" sz="half" idx="12"/>
          </p:nvPr>
        </p:nvSpPr>
        <p:spPr>
          <a:ln/>
        </p:spPr>
        <p:txBody>
          <a:bodyPr/>
          <a:lstStyle>
            <a:lvl1pPr>
              <a:defRPr/>
            </a:lvl1pPr>
          </a:lstStyle>
          <a:p>
            <a:fld id="{380C93C5-136A-44BC-9E8B-21D608924048}" type="datetime1">
              <a:rPr lang="sv-SE"/>
              <a:pPr/>
              <a:t>2024-06-20</a:t>
            </a:fld>
            <a:endParaRPr lang="sv-SE"/>
          </a:p>
        </p:txBody>
      </p:sp>
    </p:spTree>
    <p:extLst>
      <p:ext uri="{BB962C8B-B14F-4D97-AF65-F5344CB8AC3E}">
        <p14:creationId xmlns:p14="http://schemas.microsoft.com/office/powerpoint/2010/main" val="3545192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757238" y="1722438"/>
            <a:ext cx="3740150" cy="4486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9788" y="1722438"/>
            <a:ext cx="3741737" cy="4486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Rectangle 5"/>
          <p:cNvSpPr>
            <a:spLocks noGrp="1" noChangeArrowheads="1"/>
          </p:cNvSpPr>
          <p:nvPr>
            <p:ph type="ftr" sz="quarter" idx="10"/>
          </p:nvPr>
        </p:nvSpPr>
        <p:spPr>
          <a:ln/>
        </p:spPr>
        <p:txBody>
          <a:bodyPr/>
          <a:lstStyle>
            <a:lvl1pPr>
              <a:defRPr/>
            </a:lvl1pPr>
          </a:lstStyle>
          <a:p>
            <a:endParaRPr lang="sv-SE"/>
          </a:p>
        </p:txBody>
      </p:sp>
      <p:sp>
        <p:nvSpPr>
          <p:cNvPr id="6" name="Rectangle 6"/>
          <p:cNvSpPr>
            <a:spLocks noGrp="1" noChangeArrowheads="1"/>
          </p:cNvSpPr>
          <p:nvPr>
            <p:ph type="sldNum" sz="quarter" idx="11"/>
          </p:nvPr>
        </p:nvSpPr>
        <p:spPr>
          <a:ln/>
        </p:spPr>
        <p:txBody>
          <a:bodyPr/>
          <a:lstStyle>
            <a:lvl1pPr>
              <a:defRPr/>
            </a:lvl1pPr>
          </a:lstStyle>
          <a:p>
            <a:fld id="{E560AB44-2D2E-436A-A514-8534E37AF1DB}" type="slidenum">
              <a:rPr lang="sv-SE" smtClean="0"/>
              <a:t>‹#›</a:t>
            </a:fld>
            <a:endParaRPr lang="sv-SE"/>
          </a:p>
        </p:txBody>
      </p:sp>
      <p:sp>
        <p:nvSpPr>
          <p:cNvPr id="7" name="Rectangle 4"/>
          <p:cNvSpPr>
            <a:spLocks noGrp="1" noChangeArrowheads="1"/>
          </p:cNvSpPr>
          <p:nvPr>
            <p:ph type="dt" sz="half" idx="12"/>
          </p:nvPr>
        </p:nvSpPr>
        <p:spPr>
          <a:ln/>
        </p:spPr>
        <p:txBody>
          <a:bodyPr/>
          <a:lstStyle>
            <a:lvl1pPr>
              <a:defRPr/>
            </a:lvl1pPr>
          </a:lstStyle>
          <a:p>
            <a:fld id="{59011377-C0B4-4013-A1B3-4A1478B18CF0}" type="datetimeFigureOut">
              <a:rPr lang="sv-SE" smtClean="0"/>
              <a:t>2024-06-20</a:t>
            </a:fld>
            <a:endParaRPr lang="sv-SE"/>
          </a:p>
        </p:txBody>
      </p:sp>
    </p:spTree>
    <p:extLst>
      <p:ext uri="{BB962C8B-B14F-4D97-AF65-F5344CB8AC3E}">
        <p14:creationId xmlns:p14="http://schemas.microsoft.com/office/powerpoint/2010/main" val="323431260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757238" y="1722438"/>
            <a:ext cx="3740150" cy="4403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9788" y="1722438"/>
            <a:ext cx="3741737" cy="4403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6" name="Rectangle 6"/>
          <p:cNvSpPr>
            <a:spLocks noGrp="1" noChangeArrowheads="1"/>
          </p:cNvSpPr>
          <p:nvPr>
            <p:ph type="sldNum" sz="quarter" idx="11"/>
          </p:nvPr>
        </p:nvSpPr>
        <p:spPr>
          <a:ln/>
        </p:spPr>
        <p:txBody>
          <a:bodyPr/>
          <a:lstStyle>
            <a:lvl1pPr>
              <a:defRPr/>
            </a:lvl1pPr>
          </a:lstStyle>
          <a:p>
            <a:pPr>
              <a:defRPr/>
            </a:pPr>
            <a:fld id="{B5E378B9-1247-4C7F-A1B9-B098BC675A9E}" type="slidenum">
              <a:rPr lang="sv-SE"/>
              <a:pPr>
                <a:defRPr/>
              </a:pPr>
              <a:t>‹#›</a:t>
            </a:fld>
            <a:endParaRPr lang="sv-SE"/>
          </a:p>
        </p:txBody>
      </p:sp>
      <p:sp>
        <p:nvSpPr>
          <p:cNvPr id="7" name="Rectangle 4"/>
          <p:cNvSpPr>
            <a:spLocks noGrp="1" noChangeArrowheads="1"/>
          </p:cNvSpPr>
          <p:nvPr>
            <p:ph type="dt" sz="half" idx="12"/>
          </p:nvPr>
        </p:nvSpPr>
        <p:spPr>
          <a:ln/>
        </p:spPr>
        <p:txBody>
          <a:bodyPr/>
          <a:lstStyle>
            <a:lvl1pPr>
              <a:defRPr/>
            </a:lvl1pPr>
          </a:lstStyle>
          <a:p>
            <a:fld id="{8989FEA4-DB22-4626-8FFC-EB01539D7D82}" type="datetime1">
              <a:rPr lang="sv-SE"/>
              <a:pPr/>
              <a:t>2024-06-20</a:t>
            </a:fld>
            <a:endParaRPr lang="sv-SE"/>
          </a:p>
        </p:txBody>
      </p:sp>
    </p:spTree>
    <p:extLst>
      <p:ext uri="{BB962C8B-B14F-4D97-AF65-F5344CB8AC3E}">
        <p14:creationId xmlns:p14="http://schemas.microsoft.com/office/powerpoint/2010/main" val="23217044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8" name="Rectangle 6"/>
          <p:cNvSpPr>
            <a:spLocks noGrp="1" noChangeArrowheads="1"/>
          </p:cNvSpPr>
          <p:nvPr>
            <p:ph type="sldNum" sz="quarter" idx="11"/>
          </p:nvPr>
        </p:nvSpPr>
        <p:spPr>
          <a:ln/>
        </p:spPr>
        <p:txBody>
          <a:bodyPr/>
          <a:lstStyle>
            <a:lvl1pPr>
              <a:defRPr/>
            </a:lvl1pPr>
          </a:lstStyle>
          <a:p>
            <a:pPr>
              <a:defRPr/>
            </a:pPr>
            <a:fld id="{E682E64C-0883-4B22-8E7E-A50EE59C38A2}" type="slidenum">
              <a:rPr lang="sv-SE"/>
              <a:pPr>
                <a:defRPr/>
              </a:pPr>
              <a:t>‹#›</a:t>
            </a:fld>
            <a:endParaRPr lang="sv-SE"/>
          </a:p>
        </p:txBody>
      </p:sp>
      <p:sp>
        <p:nvSpPr>
          <p:cNvPr id="9" name="Rectangle 4"/>
          <p:cNvSpPr>
            <a:spLocks noGrp="1" noChangeArrowheads="1"/>
          </p:cNvSpPr>
          <p:nvPr>
            <p:ph type="dt" sz="half" idx="12"/>
          </p:nvPr>
        </p:nvSpPr>
        <p:spPr>
          <a:ln/>
        </p:spPr>
        <p:txBody>
          <a:bodyPr/>
          <a:lstStyle>
            <a:lvl1pPr>
              <a:defRPr/>
            </a:lvl1pPr>
          </a:lstStyle>
          <a:p>
            <a:fld id="{C6C74490-842F-4C9A-BE5F-EAD00145F661}" type="datetime1">
              <a:rPr lang="sv-SE"/>
              <a:pPr/>
              <a:t>2024-06-20</a:t>
            </a:fld>
            <a:endParaRPr lang="sv-SE"/>
          </a:p>
        </p:txBody>
      </p:sp>
    </p:spTree>
    <p:extLst>
      <p:ext uri="{BB962C8B-B14F-4D97-AF65-F5344CB8AC3E}">
        <p14:creationId xmlns:p14="http://schemas.microsoft.com/office/powerpoint/2010/main" val="1143706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4" name="Rectangle 6"/>
          <p:cNvSpPr>
            <a:spLocks noGrp="1" noChangeArrowheads="1"/>
          </p:cNvSpPr>
          <p:nvPr>
            <p:ph type="sldNum" sz="quarter" idx="11"/>
          </p:nvPr>
        </p:nvSpPr>
        <p:spPr>
          <a:ln/>
        </p:spPr>
        <p:txBody>
          <a:bodyPr/>
          <a:lstStyle>
            <a:lvl1pPr>
              <a:defRPr/>
            </a:lvl1pPr>
          </a:lstStyle>
          <a:p>
            <a:pPr>
              <a:defRPr/>
            </a:pPr>
            <a:fld id="{BDEF87C2-5DF1-4524-A288-64893B8E7AC0}" type="slidenum">
              <a:rPr lang="sv-SE"/>
              <a:pPr>
                <a:defRPr/>
              </a:pPr>
              <a:t>‹#›</a:t>
            </a:fld>
            <a:endParaRPr lang="sv-SE"/>
          </a:p>
        </p:txBody>
      </p:sp>
      <p:sp>
        <p:nvSpPr>
          <p:cNvPr id="5" name="Rectangle 4"/>
          <p:cNvSpPr>
            <a:spLocks noGrp="1" noChangeArrowheads="1"/>
          </p:cNvSpPr>
          <p:nvPr>
            <p:ph type="dt" sz="half" idx="12"/>
          </p:nvPr>
        </p:nvSpPr>
        <p:spPr>
          <a:ln/>
        </p:spPr>
        <p:txBody>
          <a:bodyPr/>
          <a:lstStyle>
            <a:lvl1pPr>
              <a:defRPr/>
            </a:lvl1pPr>
          </a:lstStyle>
          <a:p>
            <a:fld id="{AF9EC938-8167-44FA-884A-A715EA914D40}" type="datetime1">
              <a:rPr lang="sv-SE"/>
              <a:pPr/>
              <a:t>2024-06-20</a:t>
            </a:fld>
            <a:endParaRPr lang="sv-SE"/>
          </a:p>
        </p:txBody>
      </p:sp>
    </p:spTree>
    <p:extLst>
      <p:ext uri="{BB962C8B-B14F-4D97-AF65-F5344CB8AC3E}">
        <p14:creationId xmlns:p14="http://schemas.microsoft.com/office/powerpoint/2010/main" val="21517779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3" name="Rectangle 6"/>
          <p:cNvSpPr>
            <a:spLocks noGrp="1" noChangeArrowheads="1"/>
          </p:cNvSpPr>
          <p:nvPr>
            <p:ph type="sldNum" sz="quarter" idx="11"/>
          </p:nvPr>
        </p:nvSpPr>
        <p:spPr>
          <a:ln/>
        </p:spPr>
        <p:txBody>
          <a:bodyPr/>
          <a:lstStyle>
            <a:lvl1pPr>
              <a:defRPr/>
            </a:lvl1pPr>
          </a:lstStyle>
          <a:p>
            <a:pPr>
              <a:defRPr/>
            </a:pPr>
            <a:fld id="{071D5DF0-2651-46E1-9AD3-7DC3ED30AEB4}" type="slidenum">
              <a:rPr lang="sv-SE"/>
              <a:pPr>
                <a:defRPr/>
              </a:pPr>
              <a:t>‹#›</a:t>
            </a:fld>
            <a:endParaRPr lang="sv-SE"/>
          </a:p>
        </p:txBody>
      </p:sp>
      <p:sp>
        <p:nvSpPr>
          <p:cNvPr id="4" name="Rectangle 4"/>
          <p:cNvSpPr>
            <a:spLocks noGrp="1" noChangeArrowheads="1"/>
          </p:cNvSpPr>
          <p:nvPr>
            <p:ph type="dt" sz="half" idx="12"/>
          </p:nvPr>
        </p:nvSpPr>
        <p:spPr>
          <a:ln/>
        </p:spPr>
        <p:txBody>
          <a:bodyPr/>
          <a:lstStyle>
            <a:lvl1pPr>
              <a:defRPr/>
            </a:lvl1pPr>
          </a:lstStyle>
          <a:p>
            <a:fld id="{BB653BDA-11B3-4263-9602-1E09A044A5C5}" type="datetime1">
              <a:rPr lang="sv-SE"/>
              <a:pPr/>
              <a:t>2024-06-20</a:t>
            </a:fld>
            <a:endParaRPr lang="sv-SE"/>
          </a:p>
        </p:txBody>
      </p:sp>
    </p:spTree>
    <p:extLst>
      <p:ext uri="{BB962C8B-B14F-4D97-AF65-F5344CB8AC3E}">
        <p14:creationId xmlns:p14="http://schemas.microsoft.com/office/powerpoint/2010/main" val="21763882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6" name="Rectangle 6"/>
          <p:cNvSpPr>
            <a:spLocks noGrp="1" noChangeArrowheads="1"/>
          </p:cNvSpPr>
          <p:nvPr>
            <p:ph type="sldNum" sz="quarter" idx="11"/>
          </p:nvPr>
        </p:nvSpPr>
        <p:spPr>
          <a:ln/>
        </p:spPr>
        <p:txBody>
          <a:bodyPr/>
          <a:lstStyle>
            <a:lvl1pPr>
              <a:defRPr/>
            </a:lvl1pPr>
          </a:lstStyle>
          <a:p>
            <a:pPr>
              <a:defRPr/>
            </a:pPr>
            <a:fld id="{CC41C0DD-7980-4C28-9F69-E9B87DA23E97}" type="slidenum">
              <a:rPr lang="sv-SE"/>
              <a:pPr>
                <a:defRPr/>
              </a:pPr>
              <a:t>‹#›</a:t>
            </a:fld>
            <a:endParaRPr lang="sv-SE"/>
          </a:p>
        </p:txBody>
      </p:sp>
      <p:sp>
        <p:nvSpPr>
          <p:cNvPr id="7" name="Rectangle 4"/>
          <p:cNvSpPr>
            <a:spLocks noGrp="1" noChangeArrowheads="1"/>
          </p:cNvSpPr>
          <p:nvPr>
            <p:ph type="dt" sz="half" idx="12"/>
          </p:nvPr>
        </p:nvSpPr>
        <p:spPr>
          <a:ln/>
        </p:spPr>
        <p:txBody>
          <a:bodyPr/>
          <a:lstStyle>
            <a:lvl1pPr>
              <a:defRPr/>
            </a:lvl1pPr>
          </a:lstStyle>
          <a:p>
            <a:fld id="{7B4E89E3-4AD0-40BD-B899-81ADB1C7C661}" type="datetime1">
              <a:rPr lang="sv-SE"/>
              <a:pPr/>
              <a:t>2024-06-20</a:t>
            </a:fld>
            <a:endParaRPr lang="sv-SE"/>
          </a:p>
        </p:txBody>
      </p:sp>
    </p:spTree>
    <p:extLst>
      <p:ext uri="{BB962C8B-B14F-4D97-AF65-F5344CB8AC3E}">
        <p14:creationId xmlns:p14="http://schemas.microsoft.com/office/powerpoint/2010/main" val="12646380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sv-SE" noProof="0"/>
              <a:t>Klicka på ikonen för att lägga till en bild</a:t>
            </a:r>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6" name="Rectangle 6"/>
          <p:cNvSpPr>
            <a:spLocks noGrp="1" noChangeArrowheads="1"/>
          </p:cNvSpPr>
          <p:nvPr>
            <p:ph type="sldNum" sz="quarter" idx="11"/>
          </p:nvPr>
        </p:nvSpPr>
        <p:spPr>
          <a:ln/>
        </p:spPr>
        <p:txBody>
          <a:bodyPr/>
          <a:lstStyle>
            <a:lvl1pPr>
              <a:defRPr/>
            </a:lvl1pPr>
          </a:lstStyle>
          <a:p>
            <a:pPr>
              <a:defRPr/>
            </a:pPr>
            <a:fld id="{E80E1A7D-D3E1-4B7F-8C40-8F7A4D75FBAA}" type="slidenum">
              <a:rPr lang="sv-SE"/>
              <a:pPr>
                <a:defRPr/>
              </a:pPr>
              <a:t>‹#›</a:t>
            </a:fld>
            <a:endParaRPr lang="sv-SE"/>
          </a:p>
        </p:txBody>
      </p:sp>
      <p:sp>
        <p:nvSpPr>
          <p:cNvPr id="7" name="Rectangle 4"/>
          <p:cNvSpPr>
            <a:spLocks noGrp="1" noChangeArrowheads="1"/>
          </p:cNvSpPr>
          <p:nvPr>
            <p:ph type="dt" sz="half" idx="12"/>
          </p:nvPr>
        </p:nvSpPr>
        <p:spPr>
          <a:ln/>
        </p:spPr>
        <p:txBody>
          <a:bodyPr/>
          <a:lstStyle>
            <a:lvl1pPr>
              <a:defRPr/>
            </a:lvl1pPr>
          </a:lstStyle>
          <a:p>
            <a:fld id="{CAFC0236-D46E-4F1F-8FA0-31761CE636B4}" type="datetime1">
              <a:rPr lang="sv-SE"/>
              <a:pPr/>
              <a:t>2024-06-20</a:t>
            </a:fld>
            <a:endParaRPr lang="sv-SE"/>
          </a:p>
        </p:txBody>
      </p:sp>
    </p:spTree>
    <p:extLst>
      <p:ext uri="{BB962C8B-B14F-4D97-AF65-F5344CB8AC3E}">
        <p14:creationId xmlns:p14="http://schemas.microsoft.com/office/powerpoint/2010/main" val="33613470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5" name="Rectangle 6"/>
          <p:cNvSpPr>
            <a:spLocks noGrp="1" noChangeArrowheads="1"/>
          </p:cNvSpPr>
          <p:nvPr>
            <p:ph type="sldNum" sz="quarter" idx="11"/>
          </p:nvPr>
        </p:nvSpPr>
        <p:spPr>
          <a:ln/>
        </p:spPr>
        <p:txBody>
          <a:bodyPr/>
          <a:lstStyle>
            <a:lvl1pPr>
              <a:defRPr/>
            </a:lvl1pPr>
          </a:lstStyle>
          <a:p>
            <a:pPr>
              <a:defRPr/>
            </a:pPr>
            <a:fld id="{CDD813FA-E0B2-4DF1-B40E-84D5725B45F0}" type="slidenum">
              <a:rPr lang="sv-SE"/>
              <a:pPr>
                <a:defRPr/>
              </a:pPr>
              <a:t>‹#›</a:t>
            </a:fld>
            <a:endParaRPr lang="sv-SE"/>
          </a:p>
        </p:txBody>
      </p:sp>
      <p:sp>
        <p:nvSpPr>
          <p:cNvPr id="6" name="Rectangle 4"/>
          <p:cNvSpPr>
            <a:spLocks noGrp="1" noChangeArrowheads="1"/>
          </p:cNvSpPr>
          <p:nvPr>
            <p:ph type="dt" sz="half" idx="12"/>
          </p:nvPr>
        </p:nvSpPr>
        <p:spPr>
          <a:ln/>
        </p:spPr>
        <p:txBody>
          <a:bodyPr/>
          <a:lstStyle>
            <a:lvl1pPr>
              <a:defRPr/>
            </a:lvl1pPr>
          </a:lstStyle>
          <a:p>
            <a:fld id="{B249C5C6-5542-454F-916A-2670A0D93C95}" type="datetime1">
              <a:rPr lang="sv-SE"/>
              <a:pPr/>
              <a:t>2024-06-20</a:t>
            </a:fld>
            <a:endParaRPr lang="sv-SE"/>
          </a:p>
        </p:txBody>
      </p:sp>
    </p:spTree>
    <p:extLst>
      <p:ext uri="{BB962C8B-B14F-4D97-AF65-F5344CB8AC3E}">
        <p14:creationId xmlns:p14="http://schemas.microsoft.com/office/powerpoint/2010/main" val="405551382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483350" y="828675"/>
            <a:ext cx="1908175" cy="529748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757238" y="828675"/>
            <a:ext cx="5573712" cy="529748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5"/>
          <p:cNvSpPr>
            <a:spLocks noGrp="1" noChangeArrowheads="1"/>
          </p:cNvSpPr>
          <p:nvPr>
            <p:ph type="ftr" sz="quarter" idx="10"/>
          </p:nvPr>
        </p:nvSpPr>
        <p:spPr>
          <a:ln/>
        </p:spPr>
        <p:txBody>
          <a:bodyPr/>
          <a:lstStyle>
            <a:lvl1pPr>
              <a:defRPr/>
            </a:lvl1pPr>
          </a:lstStyle>
          <a:p>
            <a:r>
              <a:rPr lang="sv-SE"/>
              <a:t>Exempel på sidhuvud - ÅÅÅÅ MM DD (Välj Visa, Sidhuvud sidfot för att ändra)</a:t>
            </a:r>
          </a:p>
        </p:txBody>
      </p:sp>
      <p:sp>
        <p:nvSpPr>
          <p:cNvPr id="5" name="Rectangle 6"/>
          <p:cNvSpPr>
            <a:spLocks noGrp="1" noChangeArrowheads="1"/>
          </p:cNvSpPr>
          <p:nvPr>
            <p:ph type="sldNum" sz="quarter" idx="11"/>
          </p:nvPr>
        </p:nvSpPr>
        <p:spPr>
          <a:ln/>
        </p:spPr>
        <p:txBody>
          <a:bodyPr/>
          <a:lstStyle>
            <a:lvl1pPr>
              <a:defRPr/>
            </a:lvl1pPr>
          </a:lstStyle>
          <a:p>
            <a:pPr>
              <a:defRPr/>
            </a:pPr>
            <a:fld id="{3CE5603A-526D-4563-B1F4-5BD52AE69582}" type="slidenum">
              <a:rPr lang="sv-SE"/>
              <a:pPr>
                <a:defRPr/>
              </a:pPr>
              <a:t>‹#›</a:t>
            </a:fld>
            <a:endParaRPr lang="sv-SE"/>
          </a:p>
        </p:txBody>
      </p:sp>
      <p:sp>
        <p:nvSpPr>
          <p:cNvPr id="6" name="Rectangle 4"/>
          <p:cNvSpPr>
            <a:spLocks noGrp="1" noChangeArrowheads="1"/>
          </p:cNvSpPr>
          <p:nvPr>
            <p:ph type="dt" sz="half" idx="12"/>
          </p:nvPr>
        </p:nvSpPr>
        <p:spPr>
          <a:ln/>
        </p:spPr>
        <p:txBody>
          <a:bodyPr/>
          <a:lstStyle>
            <a:lvl1pPr>
              <a:defRPr/>
            </a:lvl1pPr>
          </a:lstStyle>
          <a:p>
            <a:fld id="{3E3342E1-51F8-40B3-9897-A7C1D4DF958D}" type="datetime1">
              <a:rPr lang="sv-SE"/>
              <a:pPr/>
              <a:t>2024-06-20</a:t>
            </a:fld>
            <a:endParaRPr lang="sv-SE"/>
          </a:p>
        </p:txBody>
      </p:sp>
    </p:spTree>
    <p:extLst>
      <p:ext uri="{BB962C8B-B14F-4D97-AF65-F5344CB8AC3E}">
        <p14:creationId xmlns:p14="http://schemas.microsoft.com/office/powerpoint/2010/main" val="89410488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xAndObj" preserve="1">
  <p:cSld name="Rubrik, text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757238" y="828675"/>
            <a:ext cx="7634287" cy="817563"/>
          </a:xfrm>
        </p:spPr>
        <p:txBody>
          <a:bodyPr/>
          <a:lstStyle/>
          <a:p>
            <a:r>
              <a:rPr lang="sv-SE"/>
              <a:t>Klicka här för att ändra format</a:t>
            </a:r>
          </a:p>
        </p:txBody>
      </p:sp>
      <p:sp>
        <p:nvSpPr>
          <p:cNvPr id="3" name="Platshållare för text 2"/>
          <p:cNvSpPr>
            <a:spLocks noGrp="1"/>
          </p:cNvSpPr>
          <p:nvPr>
            <p:ph type="body" sz="half" idx="1"/>
          </p:nvPr>
        </p:nvSpPr>
        <p:spPr>
          <a:xfrm>
            <a:off x="757238" y="1722438"/>
            <a:ext cx="3740150" cy="448627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9788" y="1722438"/>
            <a:ext cx="3741737" cy="448627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0"/>
          </p:nvPr>
        </p:nvSpPr>
        <p:spPr>
          <a:xfrm>
            <a:off x="431800" y="568325"/>
            <a:ext cx="6858000" cy="107950"/>
          </a:xfrm>
        </p:spPr>
        <p:txBody>
          <a:bodyPr/>
          <a:lstStyle>
            <a:lvl1pPr>
              <a:defRPr/>
            </a:lvl1pPr>
          </a:lstStyle>
          <a:p>
            <a:r>
              <a:rPr lang="sv-SE"/>
              <a:t>Exempel på sidhuvud - ÅÅÅÅ MM DD (Välj Visa, Sidhuvud sidfot för att ändra)</a:t>
            </a:r>
          </a:p>
        </p:txBody>
      </p:sp>
      <p:sp>
        <p:nvSpPr>
          <p:cNvPr id="6" name="Platshållare för bildnummer 5"/>
          <p:cNvSpPr>
            <a:spLocks noGrp="1"/>
          </p:cNvSpPr>
          <p:nvPr>
            <p:ph type="sldNum" sz="quarter" idx="11"/>
          </p:nvPr>
        </p:nvSpPr>
        <p:spPr>
          <a:xfrm>
            <a:off x="8234363" y="6548438"/>
            <a:ext cx="511175" cy="107950"/>
          </a:xfrm>
        </p:spPr>
        <p:txBody>
          <a:bodyPr/>
          <a:lstStyle>
            <a:lvl1pPr>
              <a:defRPr/>
            </a:lvl1pPr>
          </a:lstStyle>
          <a:p>
            <a:pPr>
              <a:defRPr/>
            </a:pPr>
            <a:fld id="{3246301B-971C-4865-ADC1-277655B24857}" type="slidenum">
              <a:rPr lang="sv-SE"/>
              <a:pPr>
                <a:defRPr/>
              </a:pPr>
              <a:t>‹#›</a:t>
            </a:fld>
            <a:endParaRPr lang="sv-SE"/>
          </a:p>
        </p:txBody>
      </p:sp>
      <p:sp>
        <p:nvSpPr>
          <p:cNvPr id="7" name="Platshållare för datum 6"/>
          <p:cNvSpPr>
            <a:spLocks noGrp="1"/>
          </p:cNvSpPr>
          <p:nvPr>
            <p:ph type="dt" sz="half" idx="12"/>
          </p:nvPr>
        </p:nvSpPr>
        <p:spPr>
          <a:xfrm>
            <a:off x="431800" y="431800"/>
            <a:ext cx="2133600" cy="107950"/>
          </a:xfrm>
        </p:spPr>
        <p:txBody>
          <a:bodyPr/>
          <a:lstStyle>
            <a:lvl1pPr>
              <a:defRPr/>
            </a:lvl1pPr>
          </a:lstStyle>
          <a:p>
            <a:fld id="{9529641F-83AB-4E9D-BAC6-48AB68F2E59B}" type="datetime1">
              <a:rPr lang="sv-SE"/>
              <a:pPr/>
              <a:t>2024-06-20</a:t>
            </a:fld>
            <a:endParaRPr lang="sv-SE"/>
          </a:p>
        </p:txBody>
      </p:sp>
    </p:spTree>
    <p:extLst>
      <p:ext uri="{BB962C8B-B14F-4D97-AF65-F5344CB8AC3E}">
        <p14:creationId xmlns:p14="http://schemas.microsoft.com/office/powerpoint/2010/main" val="631511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Rectangle 5"/>
          <p:cNvSpPr>
            <a:spLocks noGrp="1" noChangeArrowheads="1"/>
          </p:cNvSpPr>
          <p:nvPr>
            <p:ph type="ftr" sz="quarter" idx="10"/>
          </p:nvPr>
        </p:nvSpPr>
        <p:spPr>
          <a:ln/>
        </p:spPr>
        <p:txBody>
          <a:bodyPr/>
          <a:lstStyle>
            <a:lvl1pPr>
              <a:defRPr/>
            </a:lvl1pPr>
          </a:lstStyle>
          <a:p>
            <a:endParaRPr lang="sv-SE"/>
          </a:p>
        </p:txBody>
      </p:sp>
      <p:sp>
        <p:nvSpPr>
          <p:cNvPr id="8" name="Rectangle 6"/>
          <p:cNvSpPr>
            <a:spLocks noGrp="1" noChangeArrowheads="1"/>
          </p:cNvSpPr>
          <p:nvPr>
            <p:ph type="sldNum" sz="quarter" idx="11"/>
          </p:nvPr>
        </p:nvSpPr>
        <p:spPr>
          <a:ln/>
        </p:spPr>
        <p:txBody>
          <a:bodyPr/>
          <a:lstStyle>
            <a:lvl1pPr>
              <a:defRPr/>
            </a:lvl1pPr>
          </a:lstStyle>
          <a:p>
            <a:fld id="{E560AB44-2D2E-436A-A514-8534E37AF1DB}" type="slidenum">
              <a:rPr lang="sv-SE" smtClean="0"/>
              <a:t>‹#›</a:t>
            </a:fld>
            <a:endParaRPr lang="sv-SE"/>
          </a:p>
        </p:txBody>
      </p:sp>
      <p:sp>
        <p:nvSpPr>
          <p:cNvPr id="9" name="Rectangle 4"/>
          <p:cNvSpPr>
            <a:spLocks noGrp="1" noChangeArrowheads="1"/>
          </p:cNvSpPr>
          <p:nvPr>
            <p:ph type="dt" sz="half" idx="12"/>
          </p:nvPr>
        </p:nvSpPr>
        <p:spPr>
          <a:ln/>
        </p:spPr>
        <p:txBody>
          <a:bodyPr/>
          <a:lstStyle>
            <a:lvl1pPr>
              <a:defRPr/>
            </a:lvl1pPr>
          </a:lstStyle>
          <a:p>
            <a:fld id="{59011377-C0B4-4013-A1B3-4A1478B18CF0}" type="datetimeFigureOut">
              <a:rPr lang="sv-SE" smtClean="0"/>
              <a:t>2024-06-20</a:t>
            </a:fld>
            <a:endParaRPr lang="sv-SE"/>
          </a:p>
        </p:txBody>
      </p:sp>
    </p:spTree>
    <p:extLst>
      <p:ext uri="{BB962C8B-B14F-4D97-AF65-F5344CB8AC3E}">
        <p14:creationId xmlns:p14="http://schemas.microsoft.com/office/powerpoint/2010/main" val="1524422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Rectangle 5"/>
          <p:cNvSpPr>
            <a:spLocks noGrp="1" noChangeArrowheads="1"/>
          </p:cNvSpPr>
          <p:nvPr>
            <p:ph type="ftr" sz="quarter" idx="10"/>
          </p:nvPr>
        </p:nvSpPr>
        <p:spPr>
          <a:ln/>
        </p:spPr>
        <p:txBody>
          <a:bodyPr/>
          <a:lstStyle>
            <a:lvl1pPr>
              <a:defRPr/>
            </a:lvl1pPr>
          </a:lstStyle>
          <a:p>
            <a:endParaRPr lang="sv-SE"/>
          </a:p>
        </p:txBody>
      </p:sp>
      <p:sp>
        <p:nvSpPr>
          <p:cNvPr id="4" name="Rectangle 6"/>
          <p:cNvSpPr>
            <a:spLocks noGrp="1" noChangeArrowheads="1"/>
          </p:cNvSpPr>
          <p:nvPr>
            <p:ph type="sldNum" sz="quarter" idx="11"/>
          </p:nvPr>
        </p:nvSpPr>
        <p:spPr>
          <a:ln/>
        </p:spPr>
        <p:txBody>
          <a:bodyPr/>
          <a:lstStyle>
            <a:lvl1pPr>
              <a:defRPr/>
            </a:lvl1pPr>
          </a:lstStyle>
          <a:p>
            <a:fld id="{E560AB44-2D2E-436A-A514-8534E37AF1DB}" type="slidenum">
              <a:rPr lang="sv-SE" smtClean="0"/>
              <a:t>‹#›</a:t>
            </a:fld>
            <a:endParaRPr lang="sv-SE"/>
          </a:p>
        </p:txBody>
      </p:sp>
      <p:sp>
        <p:nvSpPr>
          <p:cNvPr id="5" name="Rectangle 4"/>
          <p:cNvSpPr>
            <a:spLocks noGrp="1" noChangeArrowheads="1"/>
          </p:cNvSpPr>
          <p:nvPr>
            <p:ph type="dt" sz="half" idx="12"/>
          </p:nvPr>
        </p:nvSpPr>
        <p:spPr>
          <a:ln/>
        </p:spPr>
        <p:txBody>
          <a:bodyPr/>
          <a:lstStyle>
            <a:lvl1pPr>
              <a:defRPr/>
            </a:lvl1pPr>
          </a:lstStyle>
          <a:p>
            <a:fld id="{59011377-C0B4-4013-A1B3-4A1478B18CF0}" type="datetimeFigureOut">
              <a:rPr lang="sv-SE" smtClean="0"/>
              <a:t>2024-06-20</a:t>
            </a:fld>
            <a:endParaRPr lang="sv-SE"/>
          </a:p>
        </p:txBody>
      </p:sp>
    </p:spTree>
    <p:extLst>
      <p:ext uri="{BB962C8B-B14F-4D97-AF65-F5344CB8AC3E}">
        <p14:creationId xmlns:p14="http://schemas.microsoft.com/office/powerpoint/2010/main" val="2743296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endParaRPr lang="sv-SE"/>
          </a:p>
        </p:txBody>
      </p:sp>
      <p:sp>
        <p:nvSpPr>
          <p:cNvPr id="3" name="Rectangle 6"/>
          <p:cNvSpPr>
            <a:spLocks noGrp="1" noChangeArrowheads="1"/>
          </p:cNvSpPr>
          <p:nvPr>
            <p:ph type="sldNum" sz="quarter" idx="11"/>
          </p:nvPr>
        </p:nvSpPr>
        <p:spPr>
          <a:ln/>
        </p:spPr>
        <p:txBody>
          <a:bodyPr/>
          <a:lstStyle>
            <a:lvl1pPr>
              <a:defRPr/>
            </a:lvl1pPr>
          </a:lstStyle>
          <a:p>
            <a:fld id="{E560AB44-2D2E-436A-A514-8534E37AF1DB}" type="slidenum">
              <a:rPr lang="sv-SE" smtClean="0"/>
              <a:t>‹#›</a:t>
            </a:fld>
            <a:endParaRPr lang="sv-SE"/>
          </a:p>
        </p:txBody>
      </p:sp>
      <p:sp>
        <p:nvSpPr>
          <p:cNvPr id="4" name="Rectangle 4"/>
          <p:cNvSpPr>
            <a:spLocks noGrp="1" noChangeArrowheads="1"/>
          </p:cNvSpPr>
          <p:nvPr>
            <p:ph type="dt" sz="half" idx="12"/>
          </p:nvPr>
        </p:nvSpPr>
        <p:spPr>
          <a:ln/>
        </p:spPr>
        <p:txBody>
          <a:bodyPr/>
          <a:lstStyle>
            <a:lvl1pPr>
              <a:defRPr/>
            </a:lvl1pPr>
          </a:lstStyle>
          <a:p>
            <a:fld id="{59011377-C0B4-4013-A1B3-4A1478B18CF0}" type="datetimeFigureOut">
              <a:rPr lang="sv-SE" smtClean="0"/>
              <a:t>2024-06-20</a:t>
            </a:fld>
            <a:endParaRPr lang="sv-SE"/>
          </a:p>
        </p:txBody>
      </p:sp>
    </p:spTree>
    <p:extLst>
      <p:ext uri="{BB962C8B-B14F-4D97-AF65-F5344CB8AC3E}">
        <p14:creationId xmlns:p14="http://schemas.microsoft.com/office/powerpoint/2010/main" val="1007670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Rectangle 5"/>
          <p:cNvSpPr>
            <a:spLocks noGrp="1" noChangeArrowheads="1"/>
          </p:cNvSpPr>
          <p:nvPr>
            <p:ph type="ftr" sz="quarter" idx="10"/>
          </p:nvPr>
        </p:nvSpPr>
        <p:spPr>
          <a:ln/>
        </p:spPr>
        <p:txBody>
          <a:bodyPr/>
          <a:lstStyle>
            <a:lvl1pPr>
              <a:defRPr/>
            </a:lvl1pPr>
          </a:lstStyle>
          <a:p>
            <a:endParaRPr lang="sv-SE"/>
          </a:p>
        </p:txBody>
      </p:sp>
      <p:sp>
        <p:nvSpPr>
          <p:cNvPr id="6" name="Rectangle 6"/>
          <p:cNvSpPr>
            <a:spLocks noGrp="1" noChangeArrowheads="1"/>
          </p:cNvSpPr>
          <p:nvPr>
            <p:ph type="sldNum" sz="quarter" idx="11"/>
          </p:nvPr>
        </p:nvSpPr>
        <p:spPr>
          <a:ln/>
        </p:spPr>
        <p:txBody>
          <a:bodyPr/>
          <a:lstStyle>
            <a:lvl1pPr>
              <a:defRPr/>
            </a:lvl1pPr>
          </a:lstStyle>
          <a:p>
            <a:fld id="{E560AB44-2D2E-436A-A514-8534E37AF1DB}" type="slidenum">
              <a:rPr lang="sv-SE" smtClean="0"/>
              <a:t>‹#›</a:t>
            </a:fld>
            <a:endParaRPr lang="sv-SE"/>
          </a:p>
        </p:txBody>
      </p:sp>
      <p:sp>
        <p:nvSpPr>
          <p:cNvPr id="7" name="Rectangle 4"/>
          <p:cNvSpPr>
            <a:spLocks noGrp="1" noChangeArrowheads="1"/>
          </p:cNvSpPr>
          <p:nvPr>
            <p:ph type="dt" sz="half" idx="12"/>
          </p:nvPr>
        </p:nvSpPr>
        <p:spPr>
          <a:ln/>
        </p:spPr>
        <p:txBody>
          <a:bodyPr/>
          <a:lstStyle>
            <a:lvl1pPr>
              <a:defRPr/>
            </a:lvl1pPr>
          </a:lstStyle>
          <a:p>
            <a:fld id="{59011377-C0B4-4013-A1B3-4A1478B18CF0}" type="datetimeFigureOut">
              <a:rPr lang="sv-SE" smtClean="0"/>
              <a:t>2024-06-20</a:t>
            </a:fld>
            <a:endParaRPr lang="sv-SE"/>
          </a:p>
        </p:txBody>
      </p:sp>
    </p:spTree>
    <p:extLst>
      <p:ext uri="{BB962C8B-B14F-4D97-AF65-F5344CB8AC3E}">
        <p14:creationId xmlns:p14="http://schemas.microsoft.com/office/powerpoint/2010/main" val="1663859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sv-SE" noProof="0"/>
              <a:t>Klicka på ikonen för att lägga till en bild</a:t>
            </a:r>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Rectangle 5"/>
          <p:cNvSpPr>
            <a:spLocks noGrp="1" noChangeArrowheads="1"/>
          </p:cNvSpPr>
          <p:nvPr>
            <p:ph type="ftr" sz="quarter" idx="10"/>
          </p:nvPr>
        </p:nvSpPr>
        <p:spPr>
          <a:ln/>
        </p:spPr>
        <p:txBody>
          <a:bodyPr/>
          <a:lstStyle>
            <a:lvl1pPr>
              <a:defRPr/>
            </a:lvl1pPr>
          </a:lstStyle>
          <a:p>
            <a:endParaRPr lang="sv-SE"/>
          </a:p>
        </p:txBody>
      </p:sp>
      <p:sp>
        <p:nvSpPr>
          <p:cNvPr id="6" name="Rectangle 6"/>
          <p:cNvSpPr>
            <a:spLocks noGrp="1" noChangeArrowheads="1"/>
          </p:cNvSpPr>
          <p:nvPr>
            <p:ph type="sldNum" sz="quarter" idx="11"/>
          </p:nvPr>
        </p:nvSpPr>
        <p:spPr>
          <a:ln/>
        </p:spPr>
        <p:txBody>
          <a:bodyPr/>
          <a:lstStyle>
            <a:lvl1pPr>
              <a:defRPr/>
            </a:lvl1pPr>
          </a:lstStyle>
          <a:p>
            <a:fld id="{E560AB44-2D2E-436A-A514-8534E37AF1DB}" type="slidenum">
              <a:rPr lang="sv-SE" smtClean="0"/>
              <a:t>‹#›</a:t>
            </a:fld>
            <a:endParaRPr lang="sv-SE"/>
          </a:p>
        </p:txBody>
      </p:sp>
      <p:sp>
        <p:nvSpPr>
          <p:cNvPr id="7" name="Rectangle 4"/>
          <p:cNvSpPr>
            <a:spLocks noGrp="1" noChangeArrowheads="1"/>
          </p:cNvSpPr>
          <p:nvPr>
            <p:ph type="dt" sz="half" idx="12"/>
          </p:nvPr>
        </p:nvSpPr>
        <p:spPr>
          <a:ln/>
        </p:spPr>
        <p:txBody>
          <a:bodyPr/>
          <a:lstStyle>
            <a:lvl1pPr>
              <a:defRPr/>
            </a:lvl1pPr>
          </a:lstStyle>
          <a:p>
            <a:fld id="{59011377-C0B4-4013-A1B3-4A1478B18CF0}" type="datetimeFigureOut">
              <a:rPr lang="sv-SE" smtClean="0"/>
              <a:t>2024-06-20</a:t>
            </a:fld>
            <a:endParaRPr lang="sv-SE"/>
          </a:p>
        </p:txBody>
      </p:sp>
    </p:spTree>
    <p:extLst>
      <p:ext uri="{BB962C8B-B14F-4D97-AF65-F5344CB8AC3E}">
        <p14:creationId xmlns:p14="http://schemas.microsoft.com/office/powerpoint/2010/main" val="3755787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757238" y="828675"/>
            <a:ext cx="7634287" cy="817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b" anchorCtr="0" compatLnSpc="1">
            <a:prstTxWarp prst="textNoShape">
              <a:avLst/>
            </a:prstTxWarp>
          </a:bodyPr>
          <a:lstStyle/>
          <a:p>
            <a:pPr lvl="0"/>
            <a:r>
              <a:rPr lang="sv-SE"/>
              <a:t>Klicka här för format</a:t>
            </a:r>
          </a:p>
        </p:txBody>
      </p:sp>
      <p:sp>
        <p:nvSpPr>
          <p:cNvPr id="2051" name="Rectangle 3"/>
          <p:cNvSpPr>
            <a:spLocks noGrp="1" noChangeArrowheads="1"/>
          </p:cNvSpPr>
          <p:nvPr>
            <p:ph type="body" idx="1"/>
          </p:nvPr>
        </p:nvSpPr>
        <p:spPr bwMode="auto">
          <a:xfrm>
            <a:off x="757238" y="1722438"/>
            <a:ext cx="7634287" cy="4486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a:p>
            <a:pPr lvl="4"/>
            <a:endParaRPr lang="en-GB"/>
          </a:p>
          <a:p>
            <a:pPr lvl="4"/>
            <a:endParaRPr lang="en-GB"/>
          </a:p>
          <a:p>
            <a:pPr lvl="4"/>
            <a:endParaRPr lang="en-GB"/>
          </a:p>
          <a:p>
            <a:pPr lvl="4"/>
            <a:endParaRPr lang="en-GB"/>
          </a:p>
          <a:p>
            <a:pPr lvl="4"/>
            <a:endParaRPr lang="sv-SE"/>
          </a:p>
        </p:txBody>
      </p:sp>
      <p:sp>
        <p:nvSpPr>
          <p:cNvPr id="1029" name="Rectangle 5"/>
          <p:cNvSpPr>
            <a:spLocks noGrp="1" noChangeArrowheads="1"/>
          </p:cNvSpPr>
          <p:nvPr>
            <p:ph type="ftr" sz="quarter" idx="3"/>
          </p:nvPr>
        </p:nvSpPr>
        <p:spPr bwMode="auto">
          <a:xfrm>
            <a:off x="431800" y="568325"/>
            <a:ext cx="6858000" cy="10795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700">
                <a:latin typeface="Arial Black" pitchFamily="34" charset="0"/>
              </a:defRPr>
            </a:lvl1pPr>
          </a:lstStyle>
          <a:p>
            <a:endParaRPr lang="sv-SE"/>
          </a:p>
        </p:txBody>
      </p:sp>
      <p:sp>
        <p:nvSpPr>
          <p:cNvPr id="1030" name="Rectangle 6"/>
          <p:cNvSpPr>
            <a:spLocks noGrp="1" noChangeArrowheads="1"/>
          </p:cNvSpPr>
          <p:nvPr>
            <p:ph type="sldNum" sz="quarter" idx="4"/>
          </p:nvPr>
        </p:nvSpPr>
        <p:spPr bwMode="auto">
          <a:xfrm>
            <a:off x="8234363" y="6548438"/>
            <a:ext cx="511175" cy="107950"/>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bodyPr>
          <a:lstStyle>
            <a:lvl1pPr algn="r">
              <a:defRPr sz="700" smtClean="0">
                <a:latin typeface="+mj-lt"/>
              </a:defRPr>
            </a:lvl1pPr>
          </a:lstStyle>
          <a:p>
            <a:fld id="{E560AB44-2D2E-436A-A514-8534E37AF1DB}" type="slidenum">
              <a:rPr lang="sv-SE" smtClean="0"/>
              <a:t>‹#›</a:t>
            </a:fld>
            <a:endParaRPr lang="sv-SE"/>
          </a:p>
        </p:txBody>
      </p:sp>
      <p:sp>
        <p:nvSpPr>
          <p:cNvPr id="1033" name="Rectangle 9"/>
          <p:cNvSpPr>
            <a:spLocks noChangeArrowheads="1"/>
          </p:cNvSpPr>
          <p:nvPr/>
        </p:nvSpPr>
        <p:spPr bwMode="auto">
          <a:xfrm>
            <a:off x="431800" y="698500"/>
            <a:ext cx="8278813" cy="71438"/>
          </a:xfrm>
          <a:prstGeom prst="rect">
            <a:avLst/>
          </a:prstGeom>
          <a:solidFill>
            <a:schemeClr val="tx1"/>
          </a:solidFill>
          <a:ln w="9525">
            <a:solidFill>
              <a:schemeClr val="tx1"/>
            </a:solidFill>
            <a:miter lim="800000"/>
            <a:headEnd/>
            <a:tailEnd/>
          </a:ln>
          <a:effectLst/>
        </p:spPr>
        <p:txBody>
          <a:bodyPr wrap="none" anchor="ctr"/>
          <a:lstStyle/>
          <a:p>
            <a:pPr>
              <a:defRPr/>
            </a:pPr>
            <a:endParaRPr lang="sv-SE"/>
          </a:p>
        </p:txBody>
      </p:sp>
      <p:pic>
        <p:nvPicPr>
          <p:cNvPr id="2056" name="Picture 10" descr="SMHI Logotype_svart_new"/>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83513" y="290513"/>
            <a:ext cx="914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4"/>
          <p:cNvSpPr>
            <a:spLocks noGrp="1" noChangeArrowheads="1"/>
          </p:cNvSpPr>
          <p:nvPr>
            <p:ph type="dt" sz="half" idx="2"/>
          </p:nvPr>
        </p:nvSpPr>
        <p:spPr bwMode="auto">
          <a:xfrm>
            <a:off x="431800" y="431800"/>
            <a:ext cx="2133600" cy="107950"/>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bodyPr>
          <a:lstStyle>
            <a:lvl1pPr>
              <a:defRPr sz="700">
                <a:latin typeface="Arial Black" pitchFamily="34" charset="0"/>
              </a:defRPr>
            </a:lvl1pPr>
          </a:lstStyle>
          <a:p>
            <a:fld id="{59011377-C0B4-4013-A1B3-4A1478B18CF0}" type="datetimeFigureOut">
              <a:rPr lang="sv-SE" smtClean="0"/>
              <a:t>2024-06-20</a:t>
            </a:fld>
            <a:endParaRPr lang="sv-SE"/>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rtl="0" eaLnBrk="1" fontAlgn="base" hangingPunct="1">
        <a:spcBef>
          <a:spcPct val="0"/>
        </a:spcBef>
        <a:spcAft>
          <a:spcPct val="0"/>
        </a:spcAft>
        <a:defRPr sz="2600">
          <a:solidFill>
            <a:schemeClr val="tx1"/>
          </a:solidFill>
          <a:latin typeface="+mj-lt"/>
          <a:ea typeface="+mj-ea"/>
          <a:cs typeface="+mj-cs"/>
        </a:defRPr>
      </a:lvl1pPr>
      <a:lvl2pPr algn="l" rtl="0" eaLnBrk="1" fontAlgn="base" hangingPunct="1">
        <a:spcBef>
          <a:spcPct val="0"/>
        </a:spcBef>
        <a:spcAft>
          <a:spcPct val="0"/>
        </a:spcAft>
        <a:defRPr sz="2600">
          <a:solidFill>
            <a:schemeClr val="tx1"/>
          </a:solidFill>
          <a:latin typeface="Arial Black" pitchFamily="34" charset="0"/>
        </a:defRPr>
      </a:lvl2pPr>
      <a:lvl3pPr algn="l" rtl="0" eaLnBrk="1" fontAlgn="base" hangingPunct="1">
        <a:spcBef>
          <a:spcPct val="0"/>
        </a:spcBef>
        <a:spcAft>
          <a:spcPct val="0"/>
        </a:spcAft>
        <a:defRPr sz="2600">
          <a:solidFill>
            <a:schemeClr val="tx1"/>
          </a:solidFill>
          <a:latin typeface="Arial Black" pitchFamily="34" charset="0"/>
        </a:defRPr>
      </a:lvl3pPr>
      <a:lvl4pPr algn="l" rtl="0" eaLnBrk="1" fontAlgn="base" hangingPunct="1">
        <a:spcBef>
          <a:spcPct val="0"/>
        </a:spcBef>
        <a:spcAft>
          <a:spcPct val="0"/>
        </a:spcAft>
        <a:defRPr sz="2600">
          <a:solidFill>
            <a:schemeClr val="tx1"/>
          </a:solidFill>
          <a:latin typeface="Arial Black" pitchFamily="34" charset="0"/>
        </a:defRPr>
      </a:lvl4pPr>
      <a:lvl5pPr algn="l" rtl="0" eaLnBrk="1" fontAlgn="base" hangingPunct="1">
        <a:spcBef>
          <a:spcPct val="0"/>
        </a:spcBef>
        <a:spcAft>
          <a:spcPct val="0"/>
        </a:spcAft>
        <a:defRPr sz="2600">
          <a:solidFill>
            <a:schemeClr val="tx1"/>
          </a:solidFill>
          <a:latin typeface="Arial Black" pitchFamily="34" charset="0"/>
        </a:defRPr>
      </a:lvl5pPr>
      <a:lvl6pPr marL="457200" algn="l" rtl="0" eaLnBrk="1" fontAlgn="base" hangingPunct="1">
        <a:spcBef>
          <a:spcPct val="0"/>
        </a:spcBef>
        <a:spcAft>
          <a:spcPct val="0"/>
        </a:spcAft>
        <a:defRPr sz="3600">
          <a:solidFill>
            <a:schemeClr val="tx2"/>
          </a:solidFill>
          <a:latin typeface="Arial Black" pitchFamily="34" charset="0"/>
        </a:defRPr>
      </a:lvl6pPr>
      <a:lvl7pPr marL="914400" algn="l" rtl="0" eaLnBrk="1" fontAlgn="base" hangingPunct="1">
        <a:spcBef>
          <a:spcPct val="0"/>
        </a:spcBef>
        <a:spcAft>
          <a:spcPct val="0"/>
        </a:spcAft>
        <a:defRPr sz="3600">
          <a:solidFill>
            <a:schemeClr val="tx2"/>
          </a:solidFill>
          <a:latin typeface="Arial Black" pitchFamily="34" charset="0"/>
        </a:defRPr>
      </a:lvl7pPr>
      <a:lvl8pPr marL="1371600" algn="l" rtl="0" eaLnBrk="1" fontAlgn="base" hangingPunct="1">
        <a:spcBef>
          <a:spcPct val="0"/>
        </a:spcBef>
        <a:spcAft>
          <a:spcPct val="0"/>
        </a:spcAft>
        <a:defRPr sz="3600">
          <a:solidFill>
            <a:schemeClr val="tx2"/>
          </a:solidFill>
          <a:latin typeface="Arial Black" pitchFamily="34" charset="0"/>
        </a:defRPr>
      </a:lvl8pPr>
      <a:lvl9pPr marL="1828800" algn="l" rtl="0" eaLnBrk="1" fontAlgn="base" hangingPunct="1">
        <a:spcBef>
          <a:spcPct val="0"/>
        </a:spcBef>
        <a:spcAft>
          <a:spcPct val="0"/>
        </a:spcAft>
        <a:defRPr sz="3600">
          <a:solidFill>
            <a:schemeClr val="tx2"/>
          </a:solidFill>
          <a:latin typeface="Arial Black" pitchFamily="34" charset="0"/>
        </a:defRPr>
      </a:lvl9pPr>
    </p:titleStyle>
    <p:bodyStyle>
      <a:lvl1pPr marL="342900" indent="-342900" algn="l" rtl="0" eaLnBrk="1" fontAlgn="base" hangingPunct="1">
        <a:spcBef>
          <a:spcPct val="20000"/>
        </a:spcBef>
        <a:spcAft>
          <a:spcPct val="0"/>
        </a:spcAft>
        <a:buSzPct val="120000"/>
        <a:buFont typeface="Wingdings" pitchFamily="2" charset="2"/>
        <a:buChar char="§"/>
        <a:defRPr sz="1600">
          <a:solidFill>
            <a:schemeClr val="tx1"/>
          </a:solidFill>
          <a:latin typeface="+mn-lt"/>
          <a:ea typeface="+mn-ea"/>
          <a:cs typeface="+mn-cs"/>
        </a:defRPr>
      </a:lvl1pPr>
      <a:lvl2pPr marL="742950" indent="-285750" algn="l" rtl="0" eaLnBrk="1" fontAlgn="base" hangingPunct="1">
        <a:spcBef>
          <a:spcPct val="20000"/>
        </a:spcBef>
        <a:spcAft>
          <a:spcPct val="0"/>
        </a:spcAft>
        <a:buSzPct val="120000"/>
        <a:buFont typeface="Wingdings" pitchFamily="2" charset="2"/>
        <a:buChar char="§"/>
        <a:defRPr sz="1600">
          <a:solidFill>
            <a:schemeClr val="tx1"/>
          </a:solidFill>
          <a:latin typeface="+mn-lt"/>
        </a:defRPr>
      </a:lvl2pPr>
      <a:lvl3pPr marL="1143000" indent="-228600" algn="l" rtl="0" eaLnBrk="1" fontAlgn="base" hangingPunct="1">
        <a:spcBef>
          <a:spcPct val="20000"/>
        </a:spcBef>
        <a:spcAft>
          <a:spcPct val="0"/>
        </a:spcAft>
        <a:buSzPct val="120000"/>
        <a:buFont typeface="Wingdings" pitchFamily="2" charset="2"/>
        <a:buChar char="§"/>
        <a:defRPr sz="1600">
          <a:solidFill>
            <a:schemeClr val="tx1"/>
          </a:solidFill>
          <a:latin typeface="+mn-lt"/>
        </a:defRPr>
      </a:lvl3pPr>
      <a:lvl4pPr marL="1600200" indent="-228600" algn="l" rtl="0" eaLnBrk="1" fontAlgn="base" hangingPunct="1">
        <a:spcBef>
          <a:spcPct val="20000"/>
        </a:spcBef>
        <a:spcAft>
          <a:spcPct val="0"/>
        </a:spcAft>
        <a:buSzPct val="120000"/>
        <a:buFont typeface="Wingdings" pitchFamily="2" charset="2"/>
        <a:buChar char="§"/>
        <a:defRPr sz="1600">
          <a:solidFill>
            <a:schemeClr val="tx1"/>
          </a:solidFill>
          <a:latin typeface="+mn-lt"/>
        </a:defRPr>
      </a:lvl4pPr>
      <a:lvl5pPr marL="2057400" indent="-228600" algn="l" rtl="0" eaLnBrk="1" fontAlgn="base" hangingPunct="1">
        <a:spcBef>
          <a:spcPct val="20000"/>
        </a:spcBef>
        <a:spcAft>
          <a:spcPct val="0"/>
        </a:spcAft>
        <a:buSzPct val="120000"/>
        <a:buFont typeface="Wingdings" pitchFamily="2" charset="2"/>
        <a:buChar char="§"/>
        <a:defRPr sz="1600">
          <a:solidFill>
            <a:schemeClr val="tx1"/>
          </a:solidFill>
          <a:latin typeface="+mn-lt"/>
        </a:defRPr>
      </a:lvl5pPr>
      <a:lvl6pPr marL="2514600" indent="-228600" algn="l" rtl="0" eaLnBrk="1" fontAlgn="base" hangingPunct="1">
        <a:spcBef>
          <a:spcPct val="20000"/>
        </a:spcBef>
        <a:spcAft>
          <a:spcPct val="0"/>
        </a:spcAft>
        <a:buSzPct val="90000"/>
        <a:buFont typeface="Wingdings" pitchFamily="2" charset="2"/>
        <a:defRPr sz="2400">
          <a:solidFill>
            <a:schemeClr val="tx1"/>
          </a:solidFill>
          <a:latin typeface="+mn-lt"/>
        </a:defRPr>
      </a:lvl6pPr>
      <a:lvl7pPr marL="2971800" indent="-228600" algn="l" rtl="0" eaLnBrk="1" fontAlgn="base" hangingPunct="1">
        <a:spcBef>
          <a:spcPct val="20000"/>
        </a:spcBef>
        <a:spcAft>
          <a:spcPct val="0"/>
        </a:spcAft>
        <a:buSzPct val="90000"/>
        <a:buFont typeface="Wingdings" pitchFamily="2" charset="2"/>
        <a:defRPr sz="2400">
          <a:solidFill>
            <a:schemeClr val="tx1"/>
          </a:solidFill>
          <a:latin typeface="+mn-lt"/>
        </a:defRPr>
      </a:lvl7pPr>
      <a:lvl8pPr marL="3429000" indent="-228600" algn="l" rtl="0" eaLnBrk="1" fontAlgn="base" hangingPunct="1">
        <a:spcBef>
          <a:spcPct val="20000"/>
        </a:spcBef>
        <a:spcAft>
          <a:spcPct val="0"/>
        </a:spcAft>
        <a:buSzPct val="90000"/>
        <a:buFont typeface="Wingdings" pitchFamily="2" charset="2"/>
        <a:defRPr sz="2400">
          <a:solidFill>
            <a:schemeClr val="tx1"/>
          </a:solidFill>
          <a:latin typeface="+mn-lt"/>
        </a:defRPr>
      </a:lvl8pPr>
      <a:lvl9pPr marL="3886200" indent="-228600" algn="l" rtl="0" eaLnBrk="1" fontAlgn="base" hangingPunct="1">
        <a:spcBef>
          <a:spcPct val="20000"/>
        </a:spcBef>
        <a:spcAft>
          <a:spcPct val="0"/>
        </a:spcAft>
        <a:buSzPct val="90000"/>
        <a:buFont typeface="Wingdings" pitchFamily="2" charset="2"/>
        <a:defRPr sz="24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88" name="Rectangle 2"/>
          <p:cNvSpPr>
            <a:spLocks noGrp="1" noChangeArrowheads="1"/>
          </p:cNvSpPr>
          <p:nvPr>
            <p:ph type="title"/>
          </p:nvPr>
        </p:nvSpPr>
        <p:spPr bwMode="auto">
          <a:xfrm>
            <a:off x="757238" y="828675"/>
            <a:ext cx="7634287" cy="817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b" anchorCtr="0" compatLnSpc="1">
            <a:prstTxWarp prst="textNoShape">
              <a:avLst/>
            </a:prstTxWarp>
          </a:bodyPr>
          <a:lstStyle/>
          <a:p>
            <a:pPr lvl="0"/>
            <a:r>
              <a:rPr lang="sv-SE"/>
              <a:t>Klicka här för format</a:t>
            </a:r>
          </a:p>
        </p:txBody>
      </p:sp>
      <p:sp>
        <p:nvSpPr>
          <p:cNvPr id="3089" name="Rectangle 3"/>
          <p:cNvSpPr>
            <a:spLocks noGrp="1" noChangeArrowheads="1"/>
          </p:cNvSpPr>
          <p:nvPr>
            <p:ph type="body" idx="1"/>
          </p:nvPr>
        </p:nvSpPr>
        <p:spPr bwMode="auto">
          <a:xfrm>
            <a:off x="757238" y="1722438"/>
            <a:ext cx="7634287" cy="4486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a:p>
            <a:pPr lvl="4"/>
            <a:endParaRPr lang="en-GB"/>
          </a:p>
          <a:p>
            <a:pPr lvl="4"/>
            <a:endParaRPr lang="en-GB"/>
          </a:p>
          <a:p>
            <a:pPr lvl="4"/>
            <a:endParaRPr lang="en-GB"/>
          </a:p>
          <a:p>
            <a:pPr lvl="4"/>
            <a:endParaRPr lang="en-GB"/>
          </a:p>
          <a:p>
            <a:pPr lvl="4"/>
            <a:endParaRPr lang="sv-SE"/>
          </a:p>
        </p:txBody>
      </p:sp>
      <p:sp>
        <p:nvSpPr>
          <p:cNvPr id="1029" name="Rectangle 5"/>
          <p:cNvSpPr>
            <a:spLocks noGrp="1" noChangeArrowheads="1"/>
          </p:cNvSpPr>
          <p:nvPr>
            <p:ph type="ftr" sz="quarter" idx="3"/>
          </p:nvPr>
        </p:nvSpPr>
        <p:spPr bwMode="auto">
          <a:xfrm>
            <a:off x="431800" y="568325"/>
            <a:ext cx="6858000" cy="10795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700">
                <a:latin typeface="Arial Black" pitchFamily="34" charset="0"/>
              </a:defRPr>
            </a:lvl1pPr>
          </a:lstStyle>
          <a:p>
            <a:r>
              <a:rPr lang="sv-SE"/>
              <a:t>Exempel på sidhuvud - ÅÅÅÅ MM DD (Välj Visa, Sidhuvud sidfot för att ändra)</a:t>
            </a:r>
          </a:p>
        </p:txBody>
      </p:sp>
      <p:sp>
        <p:nvSpPr>
          <p:cNvPr id="1030" name="Rectangle 6"/>
          <p:cNvSpPr>
            <a:spLocks noGrp="1" noChangeArrowheads="1"/>
          </p:cNvSpPr>
          <p:nvPr>
            <p:ph type="sldNum" sz="quarter" idx="4"/>
          </p:nvPr>
        </p:nvSpPr>
        <p:spPr bwMode="auto">
          <a:xfrm>
            <a:off x="8234363" y="6548438"/>
            <a:ext cx="511175" cy="107950"/>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bodyPr>
          <a:lstStyle>
            <a:lvl1pPr algn="r">
              <a:defRPr sz="700" smtClean="0">
                <a:latin typeface="+mj-lt"/>
              </a:defRPr>
            </a:lvl1pPr>
          </a:lstStyle>
          <a:p>
            <a:pPr>
              <a:defRPr/>
            </a:pPr>
            <a:fld id="{7C9E22D8-29E0-499F-8B90-CBB46DC0050C}" type="slidenum">
              <a:rPr lang="sv-SE"/>
              <a:pPr>
                <a:defRPr/>
              </a:pPr>
              <a:t>‹#›</a:t>
            </a:fld>
            <a:endParaRPr lang="sv-SE"/>
          </a:p>
        </p:txBody>
      </p:sp>
      <p:sp>
        <p:nvSpPr>
          <p:cNvPr id="1033" name="Rectangle 9"/>
          <p:cNvSpPr>
            <a:spLocks noChangeArrowheads="1"/>
          </p:cNvSpPr>
          <p:nvPr/>
        </p:nvSpPr>
        <p:spPr bwMode="auto">
          <a:xfrm>
            <a:off x="431800" y="698500"/>
            <a:ext cx="8278813" cy="71438"/>
          </a:xfrm>
          <a:prstGeom prst="rect">
            <a:avLst/>
          </a:prstGeom>
          <a:solidFill>
            <a:schemeClr val="tx1"/>
          </a:solidFill>
          <a:ln w="9525">
            <a:solidFill>
              <a:schemeClr val="tx1"/>
            </a:solidFill>
            <a:miter lim="800000"/>
            <a:headEnd/>
            <a:tailEnd/>
          </a:ln>
          <a:effectLst/>
        </p:spPr>
        <p:txBody>
          <a:bodyPr wrap="none" anchor="ctr"/>
          <a:lstStyle/>
          <a:p>
            <a:pPr>
              <a:defRPr/>
            </a:pPr>
            <a:endParaRPr lang="sv-SE"/>
          </a:p>
        </p:txBody>
      </p:sp>
      <p:pic>
        <p:nvPicPr>
          <p:cNvPr id="3093" name="Picture 10" descr="SMHI Logotype_svart_new"/>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83513" y="290513"/>
            <a:ext cx="914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4"/>
          <p:cNvSpPr>
            <a:spLocks noGrp="1" noChangeArrowheads="1"/>
          </p:cNvSpPr>
          <p:nvPr>
            <p:ph type="dt" sz="half" idx="2"/>
          </p:nvPr>
        </p:nvSpPr>
        <p:spPr bwMode="auto">
          <a:xfrm>
            <a:off x="431800" y="431800"/>
            <a:ext cx="2133600" cy="107950"/>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bodyPr>
          <a:lstStyle>
            <a:lvl1pPr>
              <a:defRPr sz="700">
                <a:latin typeface="Arial Black" pitchFamily="34" charset="0"/>
              </a:defRPr>
            </a:lvl1pPr>
          </a:lstStyle>
          <a:p>
            <a:fld id="{910FAA7C-B237-4748-BE38-63A50014E226}" type="datetime1">
              <a:rPr lang="sv-SE"/>
              <a:pPr/>
              <a:t>2024-06-20</a:t>
            </a:fld>
            <a:endParaRPr lang="sv-SE"/>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hf hdr="0" dt="0"/>
  <p:txStyles>
    <p:titleStyle>
      <a:lvl1pPr algn="l" rtl="0" eaLnBrk="1" fontAlgn="base" hangingPunct="1">
        <a:spcBef>
          <a:spcPct val="0"/>
        </a:spcBef>
        <a:spcAft>
          <a:spcPct val="0"/>
        </a:spcAft>
        <a:defRPr sz="2600">
          <a:solidFill>
            <a:schemeClr val="tx1"/>
          </a:solidFill>
          <a:latin typeface="+mj-lt"/>
          <a:ea typeface="+mj-ea"/>
          <a:cs typeface="+mj-cs"/>
        </a:defRPr>
      </a:lvl1pPr>
      <a:lvl2pPr algn="l" rtl="0" eaLnBrk="1" fontAlgn="base" hangingPunct="1">
        <a:spcBef>
          <a:spcPct val="0"/>
        </a:spcBef>
        <a:spcAft>
          <a:spcPct val="0"/>
        </a:spcAft>
        <a:defRPr sz="2600">
          <a:solidFill>
            <a:schemeClr val="tx1"/>
          </a:solidFill>
          <a:latin typeface="Arial Black" pitchFamily="34" charset="0"/>
        </a:defRPr>
      </a:lvl2pPr>
      <a:lvl3pPr algn="l" rtl="0" eaLnBrk="1" fontAlgn="base" hangingPunct="1">
        <a:spcBef>
          <a:spcPct val="0"/>
        </a:spcBef>
        <a:spcAft>
          <a:spcPct val="0"/>
        </a:spcAft>
        <a:defRPr sz="2600">
          <a:solidFill>
            <a:schemeClr val="tx1"/>
          </a:solidFill>
          <a:latin typeface="Arial Black" pitchFamily="34" charset="0"/>
        </a:defRPr>
      </a:lvl3pPr>
      <a:lvl4pPr algn="l" rtl="0" eaLnBrk="1" fontAlgn="base" hangingPunct="1">
        <a:spcBef>
          <a:spcPct val="0"/>
        </a:spcBef>
        <a:spcAft>
          <a:spcPct val="0"/>
        </a:spcAft>
        <a:defRPr sz="2600">
          <a:solidFill>
            <a:schemeClr val="tx1"/>
          </a:solidFill>
          <a:latin typeface="Arial Black" pitchFamily="34" charset="0"/>
        </a:defRPr>
      </a:lvl4pPr>
      <a:lvl5pPr algn="l" rtl="0" eaLnBrk="1" fontAlgn="base" hangingPunct="1">
        <a:spcBef>
          <a:spcPct val="0"/>
        </a:spcBef>
        <a:spcAft>
          <a:spcPct val="0"/>
        </a:spcAft>
        <a:defRPr sz="2600">
          <a:solidFill>
            <a:schemeClr val="tx1"/>
          </a:solidFill>
          <a:latin typeface="Arial Black" pitchFamily="34" charset="0"/>
        </a:defRPr>
      </a:lvl5pPr>
      <a:lvl6pPr marL="457200" algn="l" rtl="0" eaLnBrk="1" fontAlgn="base" hangingPunct="1">
        <a:spcBef>
          <a:spcPct val="0"/>
        </a:spcBef>
        <a:spcAft>
          <a:spcPct val="0"/>
        </a:spcAft>
        <a:defRPr sz="3600">
          <a:solidFill>
            <a:schemeClr val="bg1"/>
          </a:solidFill>
          <a:latin typeface="Arial Black" pitchFamily="34" charset="0"/>
        </a:defRPr>
      </a:lvl6pPr>
      <a:lvl7pPr marL="914400" algn="l" rtl="0" eaLnBrk="1" fontAlgn="base" hangingPunct="1">
        <a:spcBef>
          <a:spcPct val="0"/>
        </a:spcBef>
        <a:spcAft>
          <a:spcPct val="0"/>
        </a:spcAft>
        <a:defRPr sz="3600">
          <a:solidFill>
            <a:schemeClr val="bg1"/>
          </a:solidFill>
          <a:latin typeface="Arial Black" pitchFamily="34" charset="0"/>
        </a:defRPr>
      </a:lvl7pPr>
      <a:lvl8pPr marL="1371600" algn="l" rtl="0" eaLnBrk="1" fontAlgn="base" hangingPunct="1">
        <a:spcBef>
          <a:spcPct val="0"/>
        </a:spcBef>
        <a:spcAft>
          <a:spcPct val="0"/>
        </a:spcAft>
        <a:defRPr sz="3600">
          <a:solidFill>
            <a:schemeClr val="bg1"/>
          </a:solidFill>
          <a:latin typeface="Arial Black" pitchFamily="34" charset="0"/>
        </a:defRPr>
      </a:lvl8pPr>
      <a:lvl9pPr marL="1828800" algn="l" rtl="0" eaLnBrk="1" fontAlgn="base" hangingPunct="1">
        <a:spcBef>
          <a:spcPct val="0"/>
        </a:spcBef>
        <a:spcAft>
          <a:spcPct val="0"/>
        </a:spcAft>
        <a:defRPr sz="3600">
          <a:solidFill>
            <a:schemeClr val="bg1"/>
          </a:solidFill>
          <a:latin typeface="Arial Black" pitchFamily="34" charset="0"/>
        </a:defRPr>
      </a:lvl9pPr>
    </p:titleStyle>
    <p:bodyStyle>
      <a:lvl1pPr marL="342900" indent="-342900" algn="l" rtl="0" eaLnBrk="1" fontAlgn="base" hangingPunct="1">
        <a:spcBef>
          <a:spcPct val="20000"/>
        </a:spcBef>
        <a:spcAft>
          <a:spcPct val="0"/>
        </a:spcAft>
        <a:buSzPct val="120000"/>
        <a:buFont typeface="Wingdings" pitchFamily="2" charset="2"/>
        <a:buChar char="§"/>
        <a:defRPr sz="1600">
          <a:solidFill>
            <a:schemeClr val="tx1"/>
          </a:solidFill>
          <a:latin typeface="+mn-lt"/>
          <a:ea typeface="+mn-ea"/>
          <a:cs typeface="+mn-cs"/>
        </a:defRPr>
      </a:lvl1pPr>
      <a:lvl2pPr marL="742950" indent="-285750" algn="l" rtl="0" eaLnBrk="1" fontAlgn="base" hangingPunct="1">
        <a:spcBef>
          <a:spcPct val="20000"/>
        </a:spcBef>
        <a:spcAft>
          <a:spcPct val="0"/>
        </a:spcAft>
        <a:buSzPct val="120000"/>
        <a:buFont typeface="Wingdings" pitchFamily="2" charset="2"/>
        <a:buChar char="§"/>
        <a:defRPr sz="1600">
          <a:solidFill>
            <a:schemeClr val="tx1"/>
          </a:solidFill>
          <a:latin typeface="+mn-lt"/>
        </a:defRPr>
      </a:lvl2pPr>
      <a:lvl3pPr marL="1143000" indent="-228600" algn="l" rtl="0" eaLnBrk="1" fontAlgn="base" hangingPunct="1">
        <a:spcBef>
          <a:spcPct val="20000"/>
        </a:spcBef>
        <a:spcAft>
          <a:spcPct val="0"/>
        </a:spcAft>
        <a:buSzPct val="120000"/>
        <a:buFont typeface="Wingdings" pitchFamily="2" charset="2"/>
        <a:buChar char="§"/>
        <a:defRPr sz="1600">
          <a:solidFill>
            <a:schemeClr val="tx1"/>
          </a:solidFill>
          <a:latin typeface="+mn-lt"/>
        </a:defRPr>
      </a:lvl3pPr>
      <a:lvl4pPr marL="1600200" indent="-228600" algn="l" rtl="0" eaLnBrk="1" fontAlgn="base" hangingPunct="1">
        <a:spcBef>
          <a:spcPct val="20000"/>
        </a:spcBef>
        <a:spcAft>
          <a:spcPct val="0"/>
        </a:spcAft>
        <a:buSzPct val="120000"/>
        <a:buFont typeface="Wingdings" pitchFamily="2" charset="2"/>
        <a:buChar char="§"/>
        <a:defRPr sz="1600">
          <a:solidFill>
            <a:schemeClr val="tx1"/>
          </a:solidFill>
          <a:latin typeface="+mn-lt"/>
        </a:defRPr>
      </a:lvl4pPr>
      <a:lvl5pPr marL="2057400" indent="-228600" algn="l" rtl="0" eaLnBrk="1" fontAlgn="base" hangingPunct="1">
        <a:spcBef>
          <a:spcPct val="20000"/>
        </a:spcBef>
        <a:spcAft>
          <a:spcPct val="0"/>
        </a:spcAft>
        <a:buSzPct val="120000"/>
        <a:buFont typeface="Wingdings" pitchFamily="2" charset="2"/>
        <a:buChar char="§"/>
        <a:defRPr sz="16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
        <a:defRPr sz="2000">
          <a:solidFill>
            <a:schemeClr val="bg1"/>
          </a:solidFill>
          <a:latin typeface="+mn-lt"/>
        </a:defRPr>
      </a:lvl6pPr>
      <a:lvl7pPr marL="2971800" indent="-228600" algn="l" rtl="0" eaLnBrk="1" fontAlgn="base" hangingPunct="1">
        <a:spcBef>
          <a:spcPct val="20000"/>
        </a:spcBef>
        <a:spcAft>
          <a:spcPct val="0"/>
        </a:spcAft>
        <a:buFont typeface="Wingdings" pitchFamily="2" charset="2"/>
        <a:buChar char="§"/>
        <a:defRPr sz="2000">
          <a:solidFill>
            <a:schemeClr val="bg1"/>
          </a:solidFill>
          <a:latin typeface="+mn-lt"/>
        </a:defRPr>
      </a:lvl7pPr>
      <a:lvl8pPr marL="3429000" indent="-228600" algn="l" rtl="0" eaLnBrk="1" fontAlgn="base" hangingPunct="1">
        <a:spcBef>
          <a:spcPct val="20000"/>
        </a:spcBef>
        <a:spcAft>
          <a:spcPct val="0"/>
        </a:spcAft>
        <a:buFont typeface="Wingdings" pitchFamily="2" charset="2"/>
        <a:buChar char="§"/>
        <a:defRPr sz="2000">
          <a:solidFill>
            <a:schemeClr val="bg1"/>
          </a:solidFill>
          <a:latin typeface="+mn-lt"/>
        </a:defRPr>
      </a:lvl8pPr>
      <a:lvl9pPr marL="3886200" indent="-228600" algn="l" rtl="0" eaLnBrk="1" fontAlgn="base" hangingPunct="1">
        <a:spcBef>
          <a:spcPct val="20000"/>
        </a:spcBef>
        <a:spcAft>
          <a:spcPct val="0"/>
        </a:spcAft>
        <a:buFont typeface="Wingdings" pitchFamily="2" charset="2"/>
        <a:buChar char="§"/>
        <a:defRPr sz="2000">
          <a:solidFill>
            <a:schemeClr val="bg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757238" y="828675"/>
            <a:ext cx="7634287" cy="817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b" anchorCtr="0" compatLnSpc="1">
            <a:prstTxWarp prst="textNoShape">
              <a:avLst/>
            </a:prstTxWarp>
          </a:bodyPr>
          <a:lstStyle/>
          <a:p>
            <a:pPr lvl="0"/>
            <a:r>
              <a:rPr lang="sv-SE"/>
              <a:t>Klicka här för format</a:t>
            </a:r>
          </a:p>
        </p:txBody>
      </p:sp>
      <p:sp>
        <p:nvSpPr>
          <p:cNvPr id="2051" name="Rectangle 3"/>
          <p:cNvSpPr>
            <a:spLocks noGrp="1" noChangeArrowheads="1"/>
          </p:cNvSpPr>
          <p:nvPr>
            <p:ph type="body" idx="1"/>
          </p:nvPr>
        </p:nvSpPr>
        <p:spPr bwMode="auto">
          <a:xfrm>
            <a:off x="757238" y="1722438"/>
            <a:ext cx="7634287" cy="4486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a:p>
            <a:pPr lvl="4"/>
            <a:endParaRPr lang="en-GB"/>
          </a:p>
          <a:p>
            <a:pPr lvl="4"/>
            <a:endParaRPr lang="en-GB"/>
          </a:p>
          <a:p>
            <a:pPr lvl="4"/>
            <a:endParaRPr lang="en-GB"/>
          </a:p>
          <a:p>
            <a:pPr lvl="4"/>
            <a:endParaRPr lang="en-GB"/>
          </a:p>
          <a:p>
            <a:pPr lvl="4"/>
            <a:endParaRPr lang="sv-SE"/>
          </a:p>
        </p:txBody>
      </p:sp>
      <p:sp>
        <p:nvSpPr>
          <p:cNvPr id="1029" name="Rectangle 5"/>
          <p:cNvSpPr>
            <a:spLocks noGrp="1" noChangeArrowheads="1"/>
          </p:cNvSpPr>
          <p:nvPr>
            <p:ph type="ftr" sz="quarter" idx="3"/>
          </p:nvPr>
        </p:nvSpPr>
        <p:spPr bwMode="auto">
          <a:xfrm>
            <a:off x="431800" y="568325"/>
            <a:ext cx="6858000" cy="10795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700">
                <a:latin typeface="Arial Black" pitchFamily="34" charset="0"/>
              </a:defRPr>
            </a:lvl1pPr>
          </a:lstStyle>
          <a:p>
            <a:r>
              <a:rPr lang="sv-SE"/>
              <a:t>Exempel på sidhuvud - ÅÅÅÅ MM DD (Välj Visa, Sidhuvud sidfot för att ändra)</a:t>
            </a:r>
          </a:p>
        </p:txBody>
      </p:sp>
      <p:sp>
        <p:nvSpPr>
          <p:cNvPr id="1030" name="Rectangle 6"/>
          <p:cNvSpPr>
            <a:spLocks noGrp="1" noChangeArrowheads="1"/>
          </p:cNvSpPr>
          <p:nvPr>
            <p:ph type="sldNum" sz="quarter" idx="4"/>
          </p:nvPr>
        </p:nvSpPr>
        <p:spPr bwMode="auto">
          <a:xfrm>
            <a:off x="8234363" y="6548438"/>
            <a:ext cx="511175" cy="107950"/>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bodyPr>
          <a:lstStyle>
            <a:lvl1pPr algn="r">
              <a:defRPr sz="700" smtClean="0">
                <a:latin typeface="+mj-lt"/>
              </a:defRPr>
            </a:lvl1pPr>
          </a:lstStyle>
          <a:p>
            <a:pPr>
              <a:defRPr/>
            </a:pPr>
            <a:fld id="{B0ADAB9D-4F8E-44CC-8A1D-FBA0F8C55705}" type="slidenum">
              <a:rPr lang="sv-SE" smtClean="0"/>
              <a:pPr>
                <a:defRPr/>
              </a:pPr>
              <a:t>‹#›</a:t>
            </a:fld>
            <a:endParaRPr lang="sv-SE"/>
          </a:p>
        </p:txBody>
      </p:sp>
      <p:sp>
        <p:nvSpPr>
          <p:cNvPr id="1033" name="Rectangle 9"/>
          <p:cNvSpPr>
            <a:spLocks noChangeArrowheads="1"/>
          </p:cNvSpPr>
          <p:nvPr/>
        </p:nvSpPr>
        <p:spPr bwMode="auto">
          <a:xfrm>
            <a:off x="431800" y="698500"/>
            <a:ext cx="8278813" cy="71438"/>
          </a:xfrm>
          <a:prstGeom prst="rect">
            <a:avLst/>
          </a:prstGeom>
          <a:solidFill>
            <a:schemeClr val="tx1"/>
          </a:solidFill>
          <a:ln w="9525">
            <a:solidFill>
              <a:schemeClr val="tx1"/>
            </a:solidFill>
            <a:miter lim="800000"/>
            <a:headEnd/>
            <a:tailEnd/>
          </a:ln>
          <a:effectLst/>
        </p:spPr>
        <p:txBody>
          <a:bodyPr wrap="none" anchor="ctr"/>
          <a:lstStyle/>
          <a:p>
            <a:pPr>
              <a:defRPr/>
            </a:pPr>
            <a:endParaRPr lang="sv-SE"/>
          </a:p>
        </p:txBody>
      </p:sp>
      <p:pic>
        <p:nvPicPr>
          <p:cNvPr id="2056" name="Picture 10" descr="SMHI Logotype_svart_new"/>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83513" y="290513"/>
            <a:ext cx="914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4"/>
          <p:cNvSpPr>
            <a:spLocks noGrp="1" noChangeArrowheads="1"/>
          </p:cNvSpPr>
          <p:nvPr>
            <p:ph type="dt" sz="half" idx="2"/>
          </p:nvPr>
        </p:nvSpPr>
        <p:spPr bwMode="auto">
          <a:xfrm>
            <a:off x="431800" y="431800"/>
            <a:ext cx="2133600" cy="107950"/>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bodyPr>
          <a:lstStyle>
            <a:lvl1pPr>
              <a:defRPr sz="700">
                <a:latin typeface="Arial Black" pitchFamily="34" charset="0"/>
              </a:defRPr>
            </a:lvl1pPr>
          </a:lstStyle>
          <a:p>
            <a:fld id="{6E5B0D3A-C5F8-4F42-8499-51B6D631382B}" type="datetime1">
              <a:rPr lang="sv-SE" smtClean="0"/>
              <a:pPr/>
              <a:t>2024-06-20</a:t>
            </a:fld>
            <a:endParaRPr lang="sv-SE"/>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hf hdr="0" dt="0"/>
  <p:txStyles>
    <p:titleStyle>
      <a:lvl1pPr algn="l" rtl="0" eaLnBrk="1" fontAlgn="base" hangingPunct="1">
        <a:spcBef>
          <a:spcPct val="0"/>
        </a:spcBef>
        <a:spcAft>
          <a:spcPct val="0"/>
        </a:spcAft>
        <a:defRPr sz="2600">
          <a:solidFill>
            <a:schemeClr val="tx1"/>
          </a:solidFill>
          <a:latin typeface="+mj-lt"/>
          <a:ea typeface="+mj-ea"/>
          <a:cs typeface="+mj-cs"/>
        </a:defRPr>
      </a:lvl1pPr>
      <a:lvl2pPr algn="l" rtl="0" eaLnBrk="1" fontAlgn="base" hangingPunct="1">
        <a:spcBef>
          <a:spcPct val="0"/>
        </a:spcBef>
        <a:spcAft>
          <a:spcPct val="0"/>
        </a:spcAft>
        <a:defRPr sz="2600">
          <a:solidFill>
            <a:schemeClr val="tx1"/>
          </a:solidFill>
          <a:latin typeface="Arial Black" pitchFamily="34" charset="0"/>
        </a:defRPr>
      </a:lvl2pPr>
      <a:lvl3pPr algn="l" rtl="0" eaLnBrk="1" fontAlgn="base" hangingPunct="1">
        <a:spcBef>
          <a:spcPct val="0"/>
        </a:spcBef>
        <a:spcAft>
          <a:spcPct val="0"/>
        </a:spcAft>
        <a:defRPr sz="2600">
          <a:solidFill>
            <a:schemeClr val="tx1"/>
          </a:solidFill>
          <a:latin typeface="Arial Black" pitchFamily="34" charset="0"/>
        </a:defRPr>
      </a:lvl3pPr>
      <a:lvl4pPr algn="l" rtl="0" eaLnBrk="1" fontAlgn="base" hangingPunct="1">
        <a:spcBef>
          <a:spcPct val="0"/>
        </a:spcBef>
        <a:spcAft>
          <a:spcPct val="0"/>
        </a:spcAft>
        <a:defRPr sz="2600">
          <a:solidFill>
            <a:schemeClr val="tx1"/>
          </a:solidFill>
          <a:latin typeface="Arial Black" pitchFamily="34" charset="0"/>
        </a:defRPr>
      </a:lvl4pPr>
      <a:lvl5pPr algn="l" rtl="0" eaLnBrk="1" fontAlgn="base" hangingPunct="1">
        <a:spcBef>
          <a:spcPct val="0"/>
        </a:spcBef>
        <a:spcAft>
          <a:spcPct val="0"/>
        </a:spcAft>
        <a:defRPr sz="2600">
          <a:solidFill>
            <a:schemeClr val="tx1"/>
          </a:solidFill>
          <a:latin typeface="Arial Black" pitchFamily="34" charset="0"/>
        </a:defRPr>
      </a:lvl5pPr>
      <a:lvl6pPr marL="457200" algn="l" rtl="0" eaLnBrk="1" fontAlgn="base" hangingPunct="1">
        <a:spcBef>
          <a:spcPct val="0"/>
        </a:spcBef>
        <a:spcAft>
          <a:spcPct val="0"/>
        </a:spcAft>
        <a:defRPr sz="3600">
          <a:solidFill>
            <a:schemeClr val="tx2"/>
          </a:solidFill>
          <a:latin typeface="Arial Black" pitchFamily="34" charset="0"/>
        </a:defRPr>
      </a:lvl6pPr>
      <a:lvl7pPr marL="914400" algn="l" rtl="0" eaLnBrk="1" fontAlgn="base" hangingPunct="1">
        <a:spcBef>
          <a:spcPct val="0"/>
        </a:spcBef>
        <a:spcAft>
          <a:spcPct val="0"/>
        </a:spcAft>
        <a:defRPr sz="3600">
          <a:solidFill>
            <a:schemeClr val="tx2"/>
          </a:solidFill>
          <a:latin typeface="Arial Black" pitchFamily="34" charset="0"/>
        </a:defRPr>
      </a:lvl7pPr>
      <a:lvl8pPr marL="1371600" algn="l" rtl="0" eaLnBrk="1" fontAlgn="base" hangingPunct="1">
        <a:spcBef>
          <a:spcPct val="0"/>
        </a:spcBef>
        <a:spcAft>
          <a:spcPct val="0"/>
        </a:spcAft>
        <a:defRPr sz="3600">
          <a:solidFill>
            <a:schemeClr val="tx2"/>
          </a:solidFill>
          <a:latin typeface="Arial Black" pitchFamily="34" charset="0"/>
        </a:defRPr>
      </a:lvl8pPr>
      <a:lvl9pPr marL="1828800" algn="l" rtl="0" eaLnBrk="1" fontAlgn="base" hangingPunct="1">
        <a:spcBef>
          <a:spcPct val="0"/>
        </a:spcBef>
        <a:spcAft>
          <a:spcPct val="0"/>
        </a:spcAft>
        <a:defRPr sz="3600">
          <a:solidFill>
            <a:schemeClr val="tx2"/>
          </a:solidFill>
          <a:latin typeface="Arial Black" pitchFamily="34" charset="0"/>
        </a:defRPr>
      </a:lvl9pPr>
    </p:titleStyle>
    <p:bodyStyle>
      <a:lvl1pPr marL="342900" indent="-342900" algn="l" rtl="0" eaLnBrk="1" fontAlgn="base" hangingPunct="1">
        <a:spcBef>
          <a:spcPct val="20000"/>
        </a:spcBef>
        <a:spcAft>
          <a:spcPct val="0"/>
        </a:spcAft>
        <a:buSzPct val="120000"/>
        <a:buFont typeface="Wingdings" pitchFamily="2" charset="2"/>
        <a:buChar char="§"/>
        <a:defRPr sz="1600">
          <a:solidFill>
            <a:schemeClr val="tx1"/>
          </a:solidFill>
          <a:latin typeface="+mn-lt"/>
          <a:ea typeface="+mn-ea"/>
          <a:cs typeface="+mn-cs"/>
        </a:defRPr>
      </a:lvl1pPr>
      <a:lvl2pPr marL="742950" indent="-285750" algn="l" rtl="0" eaLnBrk="1" fontAlgn="base" hangingPunct="1">
        <a:spcBef>
          <a:spcPct val="20000"/>
        </a:spcBef>
        <a:spcAft>
          <a:spcPct val="0"/>
        </a:spcAft>
        <a:buSzPct val="120000"/>
        <a:buFont typeface="Wingdings" pitchFamily="2" charset="2"/>
        <a:buChar char="§"/>
        <a:defRPr sz="1600">
          <a:solidFill>
            <a:schemeClr val="tx1"/>
          </a:solidFill>
          <a:latin typeface="+mn-lt"/>
        </a:defRPr>
      </a:lvl2pPr>
      <a:lvl3pPr marL="1143000" indent="-228600" algn="l" rtl="0" eaLnBrk="1" fontAlgn="base" hangingPunct="1">
        <a:spcBef>
          <a:spcPct val="20000"/>
        </a:spcBef>
        <a:spcAft>
          <a:spcPct val="0"/>
        </a:spcAft>
        <a:buSzPct val="120000"/>
        <a:buFont typeface="Wingdings" pitchFamily="2" charset="2"/>
        <a:buChar char="§"/>
        <a:defRPr sz="1600">
          <a:solidFill>
            <a:schemeClr val="tx1"/>
          </a:solidFill>
          <a:latin typeface="+mn-lt"/>
        </a:defRPr>
      </a:lvl3pPr>
      <a:lvl4pPr marL="1600200" indent="-228600" algn="l" rtl="0" eaLnBrk="1" fontAlgn="base" hangingPunct="1">
        <a:spcBef>
          <a:spcPct val="20000"/>
        </a:spcBef>
        <a:spcAft>
          <a:spcPct val="0"/>
        </a:spcAft>
        <a:buSzPct val="120000"/>
        <a:buFont typeface="Wingdings" pitchFamily="2" charset="2"/>
        <a:buChar char="§"/>
        <a:defRPr sz="1600">
          <a:solidFill>
            <a:schemeClr val="tx1"/>
          </a:solidFill>
          <a:latin typeface="+mn-lt"/>
        </a:defRPr>
      </a:lvl4pPr>
      <a:lvl5pPr marL="2057400" indent="-228600" algn="l" rtl="0" eaLnBrk="1" fontAlgn="base" hangingPunct="1">
        <a:spcBef>
          <a:spcPct val="20000"/>
        </a:spcBef>
        <a:spcAft>
          <a:spcPct val="0"/>
        </a:spcAft>
        <a:buSzPct val="120000"/>
        <a:buFont typeface="Wingdings" pitchFamily="2" charset="2"/>
        <a:buChar char="§"/>
        <a:defRPr sz="1600">
          <a:solidFill>
            <a:schemeClr val="tx1"/>
          </a:solidFill>
          <a:latin typeface="+mn-lt"/>
        </a:defRPr>
      </a:lvl5pPr>
      <a:lvl6pPr marL="2514600" indent="-228600" algn="l" rtl="0" eaLnBrk="1" fontAlgn="base" hangingPunct="1">
        <a:spcBef>
          <a:spcPct val="20000"/>
        </a:spcBef>
        <a:spcAft>
          <a:spcPct val="0"/>
        </a:spcAft>
        <a:buSzPct val="90000"/>
        <a:buFont typeface="Wingdings" pitchFamily="2" charset="2"/>
        <a:defRPr sz="2400">
          <a:solidFill>
            <a:schemeClr val="tx1"/>
          </a:solidFill>
          <a:latin typeface="+mn-lt"/>
        </a:defRPr>
      </a:lvl6pPr>
      <a:lvl7pPr marL="2971800" indent="-228600" algn="l" rtl="0" eaLnBrk="1" fontAlgn="base" hangingPunct="1">
        <a:spcBef>
          <a:spcPct val="20000"/>
        </a:spcBef>
        <a:spcAft>
          <a:spcPct val="0"/>
        </a:spcAft>
        <a:buSzPct val="90000"/>
        <a:buFont typeface="Wingdings" pitchFamily="2" charset="2"/>
        <a:defRPr sz="2400">
          <a:solidFill>
            <a:schemeClr val="tx1"/>
          </a:solidFill>
          <a:latin typeface="+mn-lt"/>
        </a:defRPr>
      </a:lvl7pPr>
      <a:lvl8pPr marL="3429000" indent="-228600" algn="l" rtl="0" eaLnBrk="1" fontAlgn="base" hangingPunct="1">
        <a:spcBef>
          <a:spcPct val="20000"/>
        </a:spcBef>
        <a:spcAft>
          <a:spcPct val="0"/>
        </a:spcAft>
        <a:buSzPct val="90000"/>
        <a:buFont typeface="Wingdings" pitchFamily="2" charset="2"/>
        <a:defRPr sz="2400">
          <a:solidFill>
            <a:schemeClr val="tx1"/>
          </a:solidFill>
          <a:latin typeface="+mn-lt"/>
        </a:defRPr>
      </a:lvl8pPr>
      <a:lvl9pPr marL="3886200" indent="-228600" algn="l" rtl="0" eaLnBrk="1" fontAlgn="base" hangingPunct="1">
        <a:spcBef>
          <a:spcPct val="20000"/>
        </a:spcBef>
        <a:spcAft>
          <a:spcPct val="0"/>
        </a:spcAft>
        <a:buSzPct val="90000"/>
        <a:buFont typeface="Wingdings" pitchFamily="2" charset="2"/>
        <a:defRPr sz="24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88" name="Rectangle 2"/>
          <p:cNvSpPr>
            <a:spLocks noGrp="1" noChangeArrowheads="1"/>
          </p:cNvSpPr>
          <p:nvPr>
            <p:ph type="title"/>
          </p:nvPr>
        </p:nvSpPr>
        <p:spPr bwMode="auto">
          <a:xfrm>
            <a:off x="757238" y="828675"/>
            <a:ext cx="7634287" cy="817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b" anchorCtr="0" compatLnSpc="1">
            <a:prstTxWarp prst="textNoShape">
              <a:avLst/>
            </a:prstTxWarp>
          </a:bodyPr>
          <a:lstStyle/>
          <a:p>
            <a:pPr lvl="0"/>
            <a:r>
              <a:rPr lang="sv-SE"/>
              <a:t>Klicka här för format</a:t>
            </a:r>
          </a:p>
        </p:txBody>
      </p:sp>
      <p:sp>
        <p:nvSpPr>
          <p:cNvPr id="3089" name="Rectangle 3"/>
          <p:cNvSpPr>
            <a:spLocks noGrp="1" noChangeArrowheads="1"/>
          </p:cNvSpPr>
          <p:nvPr>
            <p:ph type="body" idx="1"/>
          </p:nvPr>
        </p:nvSpPr>
        <p:spPr bwMode="auto">
          <a:xfrm>
            <a:off x="757238" y="1722438"/>
            <a:ext cx="7634287" cy="4486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a:p>
            <a:pPr lvl="4"/>
            <a:endParaRPr lang="en-GB"/>
          </a:p>
          <a:p>
            <a:pPr lvl="4"/>
            <a:endParaRPr lang="en-GB"/>
          </a:p>
          <a:p>
            <a:pPr lvl="4"/>
            <a:endParaRPr lang="en-GB"/>
          </a:p>
          <a:p>
            <a:pPr lvl="4"/>
            <a:endParaRPr lang="en-GB"/>
          </a:p>
          <a:p>
            <a:pPr lvl="4"/>
            <a:endParaRPr lang="sv-SE"/>
          </a:p>
        </p:txBody>
      </p:sp>
      <p:sp>
        <p:nvSpPr>
          <p:cNvPr id="1029" name="Rectangle 5"/>
          <p:cNvSpPr>
            <a:spLocks noGrp="1" noChangeArrowheads="1"/>
          </p:cNvSpPr>
          <p:nvPr>
            <p:ph type="ftr" sz="quarter" idx="3"/>
          </p:nvPr>
        </p:nvSpPr>
        <p:spPr bwMode="auto">
          <a:xfrm>
            <a:off x="431800" y="568325"/>
            <a:ext cx="6858000" cy="10795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700">
                <a:latin typeface="Arial Black" pitchFamily="34" charset="0"/>
              </a:defRPr>
            </a:lvl1pPr>
          </a:lstStyle>
          <a:p>
            <a:r>
              <a:rPr lang="sv-SE"/>
              <a:t>Exempel på sidhuvud - ÅÅÅÅ MM DD (Välj Visa, Sidhuvud sidfot för att ändra)</a:t>
            </a:r>
          </a:p>
        </p:txBody>
      </p:sp>
      <p:sp>
        <p:nvSpPr>
          <p:cNvPr id="1030" name="Rectangle 6"/>
          <p:cNvSpPr>
            <a:spLocks noGrp="1" noChangeArrowheads="1"/>
          </p:cNvSpPr>
          <p:nvPr>
            <p:ph type="sldNum" sz="quarter" idx="4"/>
          </p:nvPr>
        </p:nvSpPr>
        <p:spPr bwMode="auto">
          <a:xfrm>
            <a:off x="8234363" y="6548438"/>
            <a:ext cx="511175" cy="107950"/>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bodyPr>
          <a:lstStyle>
            <a:lvl1pPr algn="r">
              <a:defRPr sz="700" smtClean="0">
                <a:latin typeface="+mj-lt"/>
              </a:defRPr>
            </a:lvl1pPr>
          </a:lstStyle>
          <a:p>
            <a:pPr>
              <a:defRPr/>
            </a:pPr>
            <a:fld id="{7C9E22D8-29E0-499F-8B90-CBB46DC0050C}" type="slidenum">
              <a:rPr lang="sv-SE"/>
              <a:pPr>
                <a:defRPr/>
              </a:pPr>
              <a:t>‹#›</a:t>
            </a:fld>
            <a:endParaRPr lang="sv-SE"/>
          </a:p>
        </p:txBody>
      </p:sp>
      <p:sp>
        <p:nvSpPr>
          <p:cNvPr id="1033" name="Rectangle 9"/>
          <p:cNvSpPr>
            <a:spLocks noChangeArrowheads="1"/>
          </p:cNvSpPr>
          <p:nvPr/>
        </p:nvSpPr>
        <p:spPr bwMode="auto">
          <a:xfrm>
            <a:off x="431800" y="698500"/>
            <a:ext cx="8278813" cy="71438"/>
          </a:xfrm>
          <a:prstGeom prst="rect">
            <a:avLst/>
          </a:prstGeom>
          <a:solidFill>
            <a:schemeClr val="tx1"/>
          </a:solidFill>
          <a:ln w="9525">
            <a:solidFill>
              <a:schemeClr val="tx1"/>
            </a:solidFill>
            <a:miter lim="800000"/>
            <a:headEnd/>
            <a:tailEnd/>
          </a:ln>
          <a:effectLst/>
        </p:spPr>
        <p:txBody>
          <a:bodyPr wrap="none" anchor="ctr"/>
          <a:lstStyle/>
          <a:p>
            <a:pPr>
              <a:defRPr/>
            </a:pPr>
            <a:endParaRPr lang="sv-SE"/>
          </a:p>
        </p:txBody>
      </p:sp>
      <p:pic>
        <p:nvPicPr>
          <p:cNvPr id="3093" name="Picture 10" descr="SMHI Logotype_svart_new"/>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83513" y="290513"/>
            <a:ext cx="914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4"/>
          <p:cNvSpPr>
            <a:spLocks noGrp="1" noChangeArrowheads="1"/>
          </p:cNvSpPr>
          <p:nvPr>
            <p:ph type="dt" sz="half" idx="2"/>
          </p:nvPr>
        </p:nvSpPr>
        <p:spPr bwMode="auto">
          <a:xfrm>
            <a:off x="431800" y="431800"/>
            <a:ext cx="2133600" cy="107950"/>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bodyPr>
          <a:lstStyle>
            <a:lvl1pPr>
              <a:defRPr sz="700">
                <a:latin typeface="Arial Black" pitchFamily="34" charset="0"/>
              </a:defRPr>
            </a:lvl1pPr>
          </a:lstStyle>
          <a:p>
            <a:fld id="{910FAA7C-B237-4748-BE38-63A50014E226}" type="datetime1">
              <a:rPr lang="sv-SE"/>
              <a:pPr/>
              <a:t>2024-06-20</a:t>
            </a:fld>
            <a:endParaRPr lang="sv-SE"/>
          </a:p>
        </p:txBody>
      </p:sp>
    </p:spTree>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Lst>
  <p:hf hdr="0" dt="0"/>
  <p:txStyles>
    <p:titleStyle>
      <a:lvl1pPr algn="l" rtl="0" eaLnBrk="1" fontAlgn="base" hangingPunct="1">
        <a:spcBef>
          <a:spcPct val="0"/>
        </a:spcBef>
        <a:spcAft>
          <a:spcPct val="0"/>
        </a:spcAft>
        <a:defRPr sz="2600">
          <a:solidFill>
            <a:schemeClr val="tx1"/>
          </a:solidFill>
          <a:latin typeface="+mj-lt"/>
          <a:ea typeface="+mj-ea"/>
          <a:cs typeface="+mj-cs"/>
        </a:defRPr>
      </a:lvl1pPr>
      <a:lvl2pPr algn="l" rtl="0" eaLnBrk="1" fontAlgn="base" hangingPunct="1">
        <a:spcBef>
          <a:spcPct val="0"/>
        </a:spcBef>
        <a:spcAft>
          <a:spcPct val="0"/>
        </a:spcAft>
        <a:defRPr sz="2600">
          <a:solidFill>
            <a:schemeClr val="tx1"/>
          </a:solidFill>
          <a:latin typeface="Arial Black" pitchFamily="34" charset="0"/>
        </a:defRPr>
      </a:lvl2pPr>
      <a:lvl3pPr algn="l" rtl="0" eaLnBrk="1" fontAlgn="base" hangingPunct="1">
        <a:spcBef>
          <a:spcPct val="0"/>
        </a:spcBef>
        <a:spcAft>
          <a:spcPct val="0"/>
        </a:spcAft>
        <a:defRPr sz="2600">
          <a:solidFill>
            <a:schemeClr val="tx1"/>
          </a:solidFill>
          <a:latin typeface="Arial Black" pitchFamily="34" charset="0"/>
        </a:defRPr>
      </a:lvl3pPr>
      <a:lvl4pPr algn="l" rtl="0" eaLnBrk="1" fontAlgn="base" hangingPunct="1">
        <a:spcBef>
          <a:spcPct val="0"/>
        </a:spcBef>
        <a:spcAft>
          <a:spcPct val="0"/>
        </a:spcAft>
        <a:defRPr sz="2600">
          <a:solidFill>
            <a:schemeClr val="tx1"/>
          </a:solidFill>
          <a:latin typeface="Arial Black" pitchFamily="34" charset="0"/>
        </a:defRPr>
      </a:lvl4pPr>
      <a:lvl5pPr algn="l" rtl="0" eaLnBrk="1" fontAlgn="base" hangingPunct="1">
        <a:spcBef>
          <a:spcPct val="0"/>
        </a:spcBef>
        <a:spcAft>
          <a:spcPct val="0"/>
        </a:spcAft>
        <a:defRPr sz="2600">
          <a:solidFill>
            <a:schemeClr val="tx1"/>
          </a:solidFill>
          <a:latin typeface="Arial Black" pitchFamily="34" charset="0"/>
        </a:defRPr>
      </a:lvl5pPr>
      <a:lvl6pPr marL="457200" algn="l" rtl="0" eaLnBrk="1" fontAlgn="base" hangingPunct="1">
        <a:spcBef>
          <a:spcPct val="0"/>
        </a:spcBef>
        <a:spcAft>
          <a:spcPct val="0"/>
        </a:spcAft>
        <a:defRPr sz="3600">
          <a:solidFill>
            <a:schemeClr val="bg1"/>
          </a:solidFill>
          <a:latin typeface="Arial Black" pitchFamily="34" charset="0"/>
        </a:defRPr>
      </a:lvl6pPr>
      <a:lvl7pPr marL="914400" algn="l" rtl="0" eaLnBrk="1" fontAlgn="base" hangingPunct="1">
        <a:spcBef>
          <a:spcPct val="0"/>
        </a:spcBef>
        <a:spcAft>
          <a:spcPct val="0"/>
        </a:spcAft>
        <a:defRPr sz="3600">
          <a:solidFill>
            <a:schemeClr val="bg1"/>
          </a:solidFill>
          <a:latin typeface="Arial Black" pitchFamily="34" charset="0"/>
        </a:defRPr>
      </a:lvl7pPr>
      <a:lvl8pPr marL="1371600" algn="l" rtl="0" eaLnBrk="1" fontAlgn="base" hangingPunct="1">
        <a:spcBef>
          <a:spcPct val="0"/>
        </a:spcBef>
        <a:spcAft>
          <a:spcPct val="0"/>
        </a:spcAft>
        <a:defRPr sz="3600">
          <a:solidFill>
            <a:schemeClr val="bg1"/>
          </a:solidFill>
          <a:latin typeface="Arial Black" pitchFamily="34" charset="0"/>
        </a:defRPr>
      </a:lvl8pPr>
      <a:lvl9pPr marL="1828800" algn="l" rtl="0" eaLnBrk="1" fontAlgn="base" hangingPunct="1">
        <a:spcBef>
          <a:spcPct val="0"/>
        </a:spcBef>
        <a:spcAft>
          <a:spcPct val="0"/>
        </a:spcAft>
        <a:defRPr sz="3600">
          <a:solidFill>
            <a:schemeClr val="bg1"/>
          </a:solidFill>
          <a:latin typeface="Arial Black" pitchFamily="34" charset="0"/>
        </a:defRPr>
      </a:lvl9pPr>
    </p:titleStyle>
    <p:bodyStyle>
      <a:lvl1pPr marL="342900" indent="-342900" algn="l" rtl="0" eaLnBrk="1" fontAlgn="base" hangingPunct="1">
        <a:spcBef>
          <a:spcPct val="20000"/>
        </a:spcBef>
        <a:spcAft>
          <a:spcPct val="0"/>
        </a:spcAft>
        <a:buSzPct val="120000"/>
        <a:buFont typeface="Wingdings" pitchFamily="2" charset="2"/>
        <a:buChar char="§"/>
        <a:defRPr sz="1600">
          <a:solidFill>
            <a:schemeClr val="tx1"/>
          </a:solidFill>
          <a:latin typeface="+mn-lt"/>
          <a:ea typeface="+mn-ea"/>
          <a:cs typeface="+mn-cs"/>
        </a:defRPr>
      </a:lvl1pPr>
      <a:lvl2pPr marL="742950" indent="-285750" algn="l" rtl="0" eaLnBrk="1" fontAlgn="base" hangingPunct="1">
        <a:spcBef>
          <a:spcPct val="20000"/>
        </a:spcBef>
        <a:spcAft>
          <a:spcPct val="0"/>
        </a:spcAft>
        <a:buSzPct val="120000"/>
        <a:buFont typeface="Wingdings" pitchFamily="2" charset="2"/>
        <a:buChar char="§"/>
        <a:defRPr sz="1600">
          <a:solidFill>
            <a:schemeClr val="tx1"/>
          </a:solidFill>
          <a:latin typeface="+mn-lt"/>
        </a:defRPr>
      </a:lvl2pPr>
      <a:lvl3pPr marL="1143000" indent="-228600" algn="l" rtl="0" eaLnBrk="1" fontAlgn="base" hangingPunct="1">
        <a:spcBef>
          <a:spcPct val="20000"/>
        </a:spcBef>
        <a:spcAft>
          <a:spcPct val="0"/>
        </a:spcAft>
        <a:buSzPct val="120000"/>
        <a:buFont typeface="Wingdings" pitchFamily="2" charset="2"/>
        <a:buChar char="§"/>
        <a:defRPr sz="1600">
          <a:solidFill>
            <a:schemeClr val="tx1"/>
          </a:solidFill>
          <a:latin typeface="+mn-lt"/>
        </a:defRPr>
      </a:lvl3pPr>
      <a:lvl4pPr marL="1600200" indent="-228600" algn="l" rtl="0" eaLnBrk="1" fontAlgn="base" hangingPunct="1">
        <a:spcBef>
          <a:spcPct val="20000"/>
        </a:spcBef>
        <a:spcAft>
          <a:spcPct val="0"/>
        </a:spcAft>
        <a:buSzPct val="120000"/>
        <a:buFont typeface="Wingdings" pitchFamily="2" charset="2"/>
        <a:buChar char="§"/>
        <a:defRPr sz="1600">
          <a:solidFill>
            <a:schemeClr val="tx1"/>
          </a:solidFill>
          <a:latin typeface="+mn-lt"/>
        </a:defRPr>
      </a:lvl4pPr>
      <a:lvl5pPr marL="2057400" indent="-228600" algn="l" rtl="0" eaLnBrk="1" fontAlgn="base" hangingPunct="1">
        <a:spcBef>
          <a:spcPct val="20000"/>
        </a:spcBef>
        <a:spcAft>
          <a:spcPct val="0"/>
        </a:spcAft>
        <a:buSzPct val="120000"/>
        <a:buFont typeface="Wingdings" pitchFamily="2" charset="2"/>
        <a:buChar char="§"/>
        <a:defRPr sz="16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
        <a:defRPr sz="2000">
          <a:solidFill>
            <a:schemeClr val="bg1"/>
          </a:solidFill>
          <a:latin typeface="+mn-lt"/>
        </a:defRPr>
      </a:lvl6pPr>
      <a:lvl7pPr marL="2971800" indent="-228600" algn="l" rtl="0" eaLnBrk="1" fontAlgn="base" hangingPunct="1">
        <a:spcBef>
          <a:spcPct val="20000"/>
        </a:spcBef>
        <a:spcAft>
          <a:spcPct val="0"/>
        </a:spcAft>
        <a:buFont typeface="Wingdings" pitchFamily="2" charset="2"/>
        <a:buChar char="§"/>
        <a:defRPr sz="2000">
          <a:solidFill>
            <a:schemeClr val="bg1"/>
          </a:solidFill>
          <a:latin typeface="+mn-lt"/>
        </a:defRPr>
      </a:lvl7pPr>
      <a:lvl8pPr marL="3429000" indent="-228600" algn="l" rtl="0" eaLnBrk="1" fontAlgn="base" hangingPunct="1">
        <a:spcBef>
          <a:spcPct val="20000"/>
        </a:spcBef>
        <a:spcAft>
          <a:spcPct val="0"/>
        </a:spcAft>
        <a:buFont typeface="Wingdings" pitchFamily="2" charset="2"/>
        <a:buChar char="§"/>
        <a:defRPr sz="2000">
          <a:solidFill>
            <a:schemeClr val="bg1"/>
          </a:solidFill>
          <a:latin typeface="+mn-lt"/>
        </a:defRPr>
      </a:lvl8pPr>
      <a:lvl9pPr marL="3886200" indent="-228600" algn="l" rtl="0" eaLnBrk="1" fontAlgn="base" hangingPunct="1">
        <a:spcBef>
          <a:spcPct val="20000"/>
        </a:spcBef>
        <a:spcAft>
          <a:spcPct val="0"/>
        </a:spcAft>
        <a:buFont typeface="Wingdings" pitchFamily="2" charset="2"/>
        <a:buChar char="§"/>
        <a:defRPr sz="2000">
          <a:solidFill>
            <a:schemeClr val="bg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hyperlink" Target="http://www.smhi.se/klimat/utbildning/spelet-for-klimatanpassning-1.149193"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www.globalamalen.se/" TargetMode="Externa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www.klimatanpassning.se/" TargetMode="External"/><Relationship Id="rId2" Type="http://schemas.openxmlformats.org/officeDocument/2006/relationships/hyperlink" Target="https://www.smhi.se/klimat/klimatanpassa-samhallet/exempel-pa-klimatanpassning" TargetMode="External"/><Relationship Id="rId1" Type="http://schemas.openxmlformats.org/officeDocument/2006/relationships/slideLayout" Target="../slideLayouts/slideLayout2.xml"/><Relationship Id="rId5" Type="http://schemas.openxmlformats.org/officeDocument/2006/relationships/hyperlink" Target="https://www.globalamalen.se/" TargetMode="External"/><Relationship Id="rId4" Type="http://schemas.openxmlformats.org/officeDocument/2006/relationships/hyperlink" Target="https://www.smhi.se/lathund-for-klimatanpassning"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859" y="1872208"/>
            <a:ext cx="8800283" cy="4293096"/>
          </a:xfrm>
          <a:prstGeom prst="rect">
            <a:avLst/>
          </a:prstGeom>
        </p:spPr>
      </p:pic>
      <p:sp>
        <p:nvSpPr>
          <p:cNvPr id="2" name="Rubrik 1"/>
          <p:cNvSpPr>
            <a:spLocks noGrp="1"/>
          </p:cNvSpPr>
          <p:nvPr>
            <p:ph type="title"/>
          </p:nvPr>
        </p:nvSpPr>
        <p:spPr/>
        <p:txBody>
          <a:bodyPr/>
          <a:lstStyle/>
          <a:p>
            <a:r>
              <a:rPr lang="sv-SE" sz="4000" dirty="0"/>
              <a:t>Klimatanpassningsspelet</a:t>
            </a:r>
          </a:p>
        </p:txBody>
      </p:sp>
    </p:spTree>
    <p:extLst>
      <p:ext uri="{BB962C8B-B14F-4D97-AF65-F5344CB8AC3E}">
        <p14:creationId xmlns:p14="http://schemas.microsoft.com/office/powerpoint/2010/main" val="2616209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1"/>
          <p:cNvSpPr txBox="1">
            <a:spLocks/>
          </p:cNvSpPr>
          <p:nvPr/>
        </p:nvSpPr>
        <p:spPr bwMode="auto">
          <a:xfrm>
            <a:off x="757238" y="1026000"/>
            <a:ext cx="7634287" cy="817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600">
                <a:solidFill>
                  <a:schemeClr val="tx1"/>
                </a:solidFill>
                <a:latin typeface="+mj-lt"/>
                <a:ea typeface="+mj-ea"/>
                <a:cs typeface="+mj-cs"/>
              </a:defRPr>
            </a:lvl1pPr>
            <a:lvl2pPr algn="l" rtl="0" eaLnBrk="1" fontAlgn="base" hangingPunct="1">
              <a:spcBef>
                <a:spcPct val="0"/>
              </a:spcBef>
              <a:spcAft>
                <a:spcPct val="0"/>
              </a:spcAft>
              <a:defRPr sz="2600">
                <a:solidFill>
                  <a:schemeClr val="tx1"/>
                </a:solidFill>
                <a:latin typeface="Arial Black" pitchFamily="34" charset="0"/>
              </a:defRPr>
            </a:lvl2pPr>
            <a:lvl3pPr algn="l" rtl="0" eaLnBrk="1" fontAlgn="base" hangingPunct="1">
              <a:spcBef>
                <a:spcPct val="0"/>
              </a:spcBef>
              <a:spcAft>
                <a:spcPct val="0"/>
              </a:spcAft>
              <a:defRPr sz="2600">
                <a:solidFill>
                  <a:schemeClr val="tx1"/>
                </a:solidFill>
                <a:latin typeface="Arial Black" pitchFamily="34" charset="0"/>
              </a:defRPr>
            </a:lvl3pPr>
            <a:lvl4pPr algn="l" rtl="0" eaLnBrk="1" fontAlgn="base" hangingPunct="1">
              <a:spcBef>
                <a:spcPct val="0"/>
              </a:spcBef>
              <a:spcAft>
                <a:spcPct val="0"/>
              </a:spcAft>
              <a:defRPr sz="2600">
                <a:solidFill>
                  <a:schemeClr val="tx1"/>
                </a:solidFill>
                <a:latin typeface="Arial Black" pitchFamily="34" charset="0"/>
              </a:defRPr>
            </a:lvl4pPr>
            <a:lvl5pPr algn="l" rtl="0" eaLnBrk="1" fontAlgn="base" hangingPunct="1">
              <a:spcBef>
                <a:spcPct val="0"/>
              </a:spcBef>
              <a:spcAft>
                <a:spcPct val="0"/>
              </a:spcAft>
              <a:defRPr sz="2600">
                <a:solidFill>
                  <a:schemeClr val="tx1"/>
                </a:solidFill>
                <a:latin typeface="Arial Black" pitchFamily="34" charset="0"/>
              </a:defRPr>
            </a:lvl5pPr>
            <a:lvl6pPr marL="457200" algn="l" rtl="0" eaLnBrk="1" fontAlgn="base" hangingPunct="1">
              <a:spcBef>
                <a:spcPct val="0"/>
              </a:spcBef>
              <a:spcAft>
                <a:spcPct val="0"/>
              </a:spcAft>
              <a:defRPr sz="3600">
                <a:solidFill>
                  <a:schemeClr val="tx2"/>
                </a:solidFill>
                <a:latin typeface="Arial Black" pitchFamily="34" charset="0"/>
              </a:defRPr>
            </a:lvl6pPr>
            <a:lvl7pPr marL="914400" algn="l" rtl="0" eaLnBrk="1" fontAlgn="base" hangingPunct="1">
              <a:spcBef>
                <a:spcPct val="0"/>
              </a:spcBef>
              <a:spcAft>
                <a:spcPct val="0"/>
              </a:spcAft>
              <a:defRPr sz="3600">
                <a:solidFill>
                  <a:schemeClr val="tx2"/>
                </a:solidFill>
                <a:latin typeface="Arial Black" pitchFamily="34" charset="0"/>
              </a:defRPr>
            </a:lvl7pPr>
            <a:lvl8pPr marL="1371600" algn="l" rtl="0" eaLnBrk="1" fontAlgn="base" hangingPunct="1">
              <a:spcBef>
                <a:spcPct val="0"/>
              </a:spcBef>
              <a:spcAft>
                <a:spcPct val="0"/>
              </a:spcAft>
              <a:defRPr sz="3600">
                <a:solidFill>
                  <a:schemeClr val="tx2"/>
                </a:solidFill>
                <a:latin typeface="Arial Black" pitchFamily="34" charset="0"/>
              </a:defRPr>
            </a:lvl8pPr>
            <a:lvl9pPr marL="1828800" algn="l" rtl="0" eaLnBrk="1" fontAlgn="base" hangingPunct="1">
              <a:spcBef>
                <a:spcPct val="0"/>
              </a:spcBef>
              <a:spcAft>
                <a:spcPct val="0"/>
              </a:spcAft>
              <a:defRPr sz="3600">
                <a:solidFill>
                  <a:schemeClr val="tx2"/>
                </a:solidFill>
                <a:latin typeface="Arial Black" pitchFamily="34" charset="0"/>
              </a:defRPr>
            </a:lvl9pPr>
          </a:lstStyle>
          <a:p>
            <a:r>
              <a:rPr lang="sv-SE" sz="3400" kern="0" dirty="0"/>
              <a:t>Upplägg för spelet</a:t>
            </a:r>
          </a:p>
        </p:txBody>
      </p:sp>
      <p:sp>
        <p:nvSpPr>
          <p:cNvPr id="6" name="Platshållare för innehåll 2"/>
          <p:cNvSpPr txBox="1">
            <a:spLocks/>
          </p:cNvSpPr>
          <p:nvPr/>
        </p:nvSpPr>
        <p:spPr bwMode="auto">
          <a:xfrm>
            <a:off x="757239" y="2060848"/>
            <a:ext cx="7634286" cy="297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lvl1pPr marL="342900" indent="-342900" algn="l" rtl="0" eaLnBrk="1" fontAlgn="base" hangingPunct="1">
              <a:spcBef>
                <a:spcPct val="20000"/>
              </a:spcBef>
              <a:spcAft>
                <a:spcPct val="0"/>
              </a:spcAft>
              <a:buSzPct val="120000"/>
              <a:buFont typeface="Wingdings" pitchFamily="2" charset="2"/>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SzPct val="120000"/>
              <a:buFont typeface="Wingdings" pitchFamily="2" charset="2"/>
              <a:buChar char="§"/>
              <a:defRPr sz="2400">
                <a:solidFill>
                  <a:schemeClr val="tx1"/>
                </a:solidFill>
                <a:latin typeface="+mn-lt"/>
              </a:defRPr>
            </a:lvl2pPr>
            <a:lvl3pPr marL="1143000" indent="-228600" algn="l" rtl="0" eaLnBrk="1" fontAlgn="base" hangingPunct="1">
              <a:spcBef>
                <a:spcPct val="20000"/>
              </a:spcBef>
              <a:spcAft>
                <a:spcPct val="0"/>
              </a:spcAft>
              <a:buSzPct val="120000"/>
              <a:buFont typeface="Wingdings" pitchFamily="2" charset="2"/>
              <a:buChar char="§"/>
              <a:defRPr sz="2000">
                <a:solidFill>
                  <a:schemeClr val="tx1"/>
                </a:solidFill>
                <a:latin typeface="+mn-lt"/>
              </a:defRPr>
            </a:lvl3pPr>
            <a:lvl4pPr marL="1600200" indent="-228600" algn="l" rtl="0" eaLnBrk="1" fontAlgn="base" hangingPunct="1">
              <a:spcBef>
                <a:spcPct val="20000"/>
              </a:spcBef>
              <a:spcAft>
                <a:spcPct val="0"/>
              </a:spcAft>
              <a:buSzPct val="120000"/>
              <a:buFont typeface="Wingdings" pitchFamily="2" charset="2"/>
              <a:buChar char="§"/>
              <a:defRPr sz="1800">
                <a:solidFill>
                  <a:schemeClr val="tx1"/>
                </a:solidFill>
                <a:latin typeface="+mn-lt"/>
              </a:defRPr>
            </a:lvl4pPr>
            <a:lvl5pPr marL="2057400" indent="-228600" algn="l" rtl="0" eaLnBrk="1" fontAlgn="base" hangingPunct="1">
              <a:spcBef>
                <a:spcPct val="20000"/>
              </a:spcBef>
              <a:spcAft>
                <a:spcPct val="0"/>
              </a:spcAft>
              <a:buSzPct val="120000"/>
              <a:buFont typeface="Wingdings" pitchFamily="2" charset="2"/>
              <a:buChar char="§"/>
              <a:defRPr sz="1800">
                <a:solidFill>
                  <a:schemeClr val="tx1"/>
                </a:solidFill>
                <a:latin typeface="+mn-lt"/>
              </a:defRPr>
            </a:lvl5pPr>
            <a:lvl6pPr marL="2514600" indent="-228600" algn="l" rtl="0" eaLnBrk="1" fontAlgn="base" hangingPunct="1">
              <a:spcBef>
                <a:spcPct val="20000"/>
              </a:spcBef>
              <a:spcAft>
                <a:spcPct val="0"/>
              </a:spcAft>
              <a:buSzPct val="90000"/>
              <a:buFont typeface="Wingdings" pitchFamily="2" charset="2"/>
              <a:defRPr sz="1800">
                <a:solidFill>
                  <a:schemeClr val="tx1"/>
                </a:solidFill>
                <a:latin typeface="+mn-lt"/>
              </a:defRPr>
            </a:lvl6pPr>
            <a:lvl7pPr marL="2971800" indent="-228600" algn="l" rtl="0" eaLnBrk="1" fontAlgn="base" hangingPunct="1">
              <a:spcBef>
                <a:spcPct val="20000"/>
              </a:spcBef>
              <a:spcAft>
                <a:spcPct val="0"/>
              </a:spcAft>
              <a:buSzPct val="90000"/>
              <a:buFont typeface="Wingdings" pitchFamily="2" charset="2"/>
              <a:defRPr sz="1800">
                <a:solidFill>
                  <a:schemeClr val="tx1"/>
                </a:solidFill>
                <a:latin typeface="+mn-lt"/>
              </a:defRPr>
            </a:lvl7pPr>
            <a:lvl8pPr marL="3429000" indent="-228600" algn="l" rtl="0" eaLnBrk="1" fontAlgn="base" hangingPunct="1">
              <a:spcBef>
                <a:spcPct val="20000"/>
              </a:spcBef>
              <a:spcAft>
                <a:spcPct val="0"/>
              </a:spcAft>
              <a:buSzPct val="90000"/>
              <a:buFont typeface="Wingdings" pitchFamily="2" charset="2"/>
              <a:defRPr sz="1800">
                <a:solidFill>
                  <a:schemeClr val="tx1"/>
                </a:solidFill>
                <a:latin typeface="+mn-lt"/>
              </a:defRPr>
            </a:lvl8pPr>
            <a:lvl9pPr marL="3886200" indent="-228600" algn="l" rtl="0" eaLnBrk="1" fontAlgn="base" hangingPunct="1">
              <a:spcBef>
                <a:spcPct val="20000"/>
              </a:spcBef>
              <a:spcAft>
                <a:spcPct val="0"/>
              </a:spcAft>
              <a:buSzPct val="90000"/>
              <a:buFont typeface="Wingdings" pitchFamily="2" charset="2"/>
              <a:defRPr sz="1800">
                <a:solidFill>
                  <a:schemeClr val="tx1"/>
                </a:solidFill>
                <a:latin typeface="+mn-lt"/>
              </a:defRPr>
            </a:lvl9pPr>
          </a:lstStyle>
          <a:p>
            <a:pPr marL="0" indent="0">
              <a:buNone/>
            </a:pPr>
            <a:r>
              <a:rPr lang="sv-SE" sz="2000" dirty="0"/>
              <a:t>Spelets faser (x4)</a:t>
            </a:r>
          </a:p>
          <a:p>
            <a:r>
              <a:rPr lang="sv-SE" sz="1800" dirty="0"/>
              <a:t>Läs utmaningarna</a:t>
            </a:r>
          </a:p>
          <a:p>
            <a:r>
              <a:rPr lang="sv-SE" sz="1800" dirty="0"/>
              <a:t>Diskutera inom och mellan grupper</a:t>
            </a:r>
          </a:p>
          <a:p>
            <a:r>
              <a:rPr lang="sv-SE" sz="1800" dirty="0"/>
              <a:t>Rösta fram gemensamma beslut</a:t>
            </a:r>
          </a:p>
          <a:p>
            <a:r>
              <a:rPr lang="sv-SE" sz="1800" dirty="0"/>
              <a:t>Se resultatet</a:t>
            </a:r>
          </a:p>
        </p:txBody>
      </p:sp>
      <p:grpSp>
        <p:nvGrpSpPr>
          <p:cNvPr id="10" name="Grupp 9"/>
          <p:cNvGrpSpPr/>
          <p:nvPr/>
        </p:nvGrpSpPr>
        <p:grpSpPr>
          <a:xfrm>
            <a:off x="7038000" y="1821600"/>
            <a:ext cx="900001" cy="4822464"/>
            <a:chOff x="7536297" y="1882800"/>
            <a:chExt cx="900001" cy="4822464"/>
          </a:xfrm>
        </p:grpSpPr>
        <p:pic>
          <p:nvPicPr>
            <p:cNvPr id="11" name="Picture 3" descr="V:\Illustrationer\Illustrationer 2018\Webbspel Klimatanpassning\Underlag till gdrive\png\6 rent vatten och sanitet för all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36297" y="2863416"/>
              <a:ext cx="900000" cy="9000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V:\Illustrationer\Illustrationer 2018\Webbspel Klimatanpassning\Underlag till gdrive\png\3 god hälsa och välbefinnand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36298" y="1882800"/>
              <a:ext cx="899999" cy="900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5" descr="V:\Illustrationer\Illustrationer 2018\Webbspel Klimatanpassning\Underlag till gdrive\png\7 hållbar energi för all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36297" y="3844032"/>
              <a:ext cx="900001" cy="900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V:\Illustrationer\Illustrationer 2018\Webbspel Klimatanpassning\Underlag till gdrive\png\11 hållbara städer och samhållen.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36297" y="4824648"/>
              <a:ext cx="900001" cy="900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7" descr="V:\Illustrationer\Illustrationer 2018\Webbspel Klimatanpassning\Underlag till gdrive\png\15 ekosystem och biologisk mångfald.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36297" y="5805264"/>
              <a:ext cx="900000" cy="9000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773358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Dags att spela</a:t>
            </a:r>
          </a:p>
        </p:txBody>
      </p:sp>
      <p:pic>
        <p:nvPicPr>
          <p:cNvPr id="6" name="Platshållare för innehåll 5">
            <a:hlinkClick r:id="rId3"/>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99592" y="1681005"/>
            <a:ext cx="7344816" cy="4988355"/>
          </a:xfrm>
        </p:spPr>
      </p:pic>
    </p:spTree>
    <p:extLst>
      <p:ext uri="{BB962C8B-B14F-4D97-AF65-F5344CB8AC3E}">
        <p14:creationId xmlns:p14="http://schemas.microsoft.com/office/powerpoint/2010/main" val="480264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Eftersnack</a:t>
            </a:r>
          </a:p>
        </p:txBody>
      </p:sp>
      <p:sp>
        <p:nvSpPr>
          <p:cNvPr id="3" name="Platshållare för innehåll 2"/>
          <p:cNvSpPr>
            <a:spLocks noGrp="1"/>
          </p:cNvSpPr>
          <p:nvPr>
            <p:ph idx="1"/>
          </p:nvPr>
        </p:nvSpPr>
        <p:spPr/>
        <p:txBody>
          <a:bodyPr/>
          <a:lstStyle/>
          <a:p>
            <a:pPr marL="0" indent="0">
              <a:buNone/>
            </a:pPr>
            <a:r>
              <a:rPr lang="sv-SE" dirty="0"/>
              <a:t>Reflektion kring spelet </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3450" y="2564904"/>
            <a:ext cx="7277100" cy="2543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03211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1"/>
          <p:cNvSpPr txBox="1">
            <a:spLocks/>
          </p:cNvSpPr>
          <p:nvPr/>
        </p:nvSpPr>
        <p:spPr bwMode="auto">
          <a:xfrm>
            <a:off x="757238" y="1026000"/>
            <a:ext cx="7634287" cy="817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600">
                <a:solidFill>
                  <a:schemeClr val="tx1"/>
                </a:solidFill>
                <a:latin typeface="+mj-lt"/>
                <a:ea typeface="+mj-ea"/>
                <a:cs typeface="+mj-cs"/>
              </a:defRPr>
            </a:lvl1pPr>
            <a:lvl2pPr algn="l" rtl="0" eaLnBrk="1" fontAlgn="base" hangingPunct="1">
              <a:spcBef>
                <a:spcPct val="0"/>
              </a:spcBef>
              <a:spcAft>
                <a:spcPct val="0"/>
              </a:spcAft>
              <a:defRPr sz="2600">
                <a:solidFill>
                  <a:schemeClr val="tx1"/>
                </a:solidFill>
                <a:latin typeface="Arial Black" pitchFamily="34" charset="0"/>
              </a:defRPr>
            </a:lvl2pPr>
            <a:lvl3pPr algn="l" rtl="0" eaLnBrk="1" fontAlgn="base" hangingPunct="1">
              <a:spcBef>
                <a:spcPct val="0"/>
              </a:spcBef>
              <a:spcAft>
                <a:spcPct val="0"/>
              </a:spcAft>
              <a:defRPr sz="2600">
                <a:solidFill>
                  <a:schemeClr val="tx1"/>
                </a:solidFill>
                <a:latin typeface="Arial Black" pitchFamily="34" charset="0"/>
              </a:defRPr>
            </a:lvl3pPr>
            <a:lvl4pPr algn="l" rtl="0" eaLnBrk="1" fontAlgn="base" hangingPunct="1">
              <a:spcBef>
                <a:spcPct val="0"/>
              </a:spcBef>
              <a:spcAft>
                <a:spcPct val="0"/>
              </a:spcAft>
              <a:defRPr sz="2600">
                <a:solidFill>
                  <a:schemeClr val="tx1"/>
                </a:solidFill>
                <a:latin typeface="Arial Black" pitchFamily="34" charset="0"/>
              </a:defRPr>
            </a:lvl4pPr>
            <a:lvl5pPr algn="l" rtl="0" eaLnBrk="1" fontAlgn="base" hangingPunct="1">
              <a:spcBef>
                <a:spcPct val="0"/>
              </a:spcBef>
              <a:spcAft>
                <a:spcPct val="0"/>
              </a:spcAft>
              <a:defRPr sz="2600">
                <a:solidFill>
                  <a:schemeClr val="tx1"/>
                </a:solidFill>
                <a:latin typeface="Arial Black" pitchFamily="34" charset="0"/>
              </a:defRPr>
            </a:lvl5pPr>
            <a:lvl6pPr marL="457200" algn="l" rtl="0" eaLnBrk="1" fontAlgn="base" hangingPunct="1">
              <a:spcBef>
                <a:spcPct val="0"/>
              </a:spcBef>
              <a:spcAft>
                <a:spcPct val="0"/>
              </a:spcAft>
              <a:defRPr sz="3600">
                <a:solidFill>
                  <a:schemeClr val="tx2"/>
                </a:solidFill>
                <a:latin typeface="Arial Black" pitchFamily="34" charset="0"/>
              </a:defRPr>
            </a:lvl6pPr>
            <a:lvl7pPr marL="914400" algn="l" rtl="0" eaLnBrk="1" fontAlgn="base" hangingPunct="1">
              <a:spcBef>
                <a:spcPct val="0"/>
              </a:spcBef>
              <a:spcAft>
                <a:spcPct val="0"/>
              </a:spcAft>
              <a:defRPr sz="3600">
                <a:solidFill>
                  <a:schemeClr val="tx2"/>
                </a:solidFill>
                <a:latin typeface="Arial Black" pitchFamily="34" charset="0"/>
              </a:defRPr>
            </a:lvl7pPr>
            <a:lvl8pPr marL="1371600" algn="l" rtl="0" eaLnBrk="1" fontAlgn="base" hangingPunct="1">
              <a:spcBef>
                <a:spcPct val="0"/>
              </a:spcBef>
              <a:spcAft>
                <a:spcPct val="0"/>
              </a:spcAft>
              <a:defRPr sz="3600">
                <a:solidFill>
                  <a:schemeClr val="tx2"/>
                </a:solidFill>
                <a:latin typeface="Arial Black" pitchFamily="34" charset="0"/>
              </a:defRPr>
            </a:lvl8pPr>
            <a:lvl9pPr marL="1828800" algn="l" rtl="0" eaLnBrk="1" fontAlgn="base" hangingPunct="1">
              <a:spcBef>
                <a:spcPct val="0"/>
              </a:spcBef>
              <a:spcAft>
                <a:spcPct val="0"/>
              </a:spcAft>
              <a:defRPr sz="3600">
                <a:solidFill>
                  <a:schemeClr val="tx2"/>
                </a:solidFill>
                <a:latin typeface="Arial Black" pitchFamily="34" charset="0"/>
              </a:defRPr>
            </a:lvl9pPr>
          </a:lstStyle>
          <a:p>
            <a:r>
              <a:rPr lang="sv-SE" sz="3400" kern="0" dirty="0"/>
              <a:t>Diskussion</a:t>
            </a:r>
          </a:p>
        </p:txBody>
      </p:sp>
      <p:sp>
        <p:nvSpPr>
          <p:cNvPr id="6" name="Platshållare för innehåll 2"/>
          <p:cNvSpPr txBox="1">
            <a:spLocks/>
          </p:cNvSpPr>
          <p:nvPr/>
        </p:nvSpPr>
        <p:spPr bwMode="auto">
          <a:xfrm>
            <a:off x="757238" y="1916832"/>
            <a:ext cx="7631186" cy="4176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lvl1pPr marL="342900" indent="-342900" algn="l" rtl="0" eaLnBrk="1" fontAlgn="base" hangingPunct="1">
              <a:spcBef>
                <a:spcPct val="20000"/>
              </a:spcBef>
              <a:spcAft>
                <a:spcPct val="0"/>
              </a:spcAft>
              <a:buSzPct val="120000"/>
              <a:buFont typeface="Wingdings" pitchFamily="2" charset="2"/>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SzPct val="120000"/>
              <a:buFont typeface="Wingdings" pitchFamily="2" charset="2"/>
              <a:buChar char="§"/>
              <a:defRPr sz="2400">
                <a:solidFill>
                  <a:schemeClr val="tx1"/>
                </a:solidFill>
                <a:latin typeface="+mn-lt"/>
              </a:defRPr>
            </a:lvl2pPr>
            <a:lvl3pPr marL="1143000" indent="-228600" algn="l" rtl="0" eaLnBrk="1" fontAlgn="base" hangingPunct="1">
              <a:spcBef>
                <a:spcPct val="20000"/>
              </a:spcBef>
              <a:spcAft>
                <a:spcPct val="0"/>
              </a:spcAft>
              <a:buSzPct val="120000"/>
              <a:buFont typeface="Wingdings" pitchFamily="2" charset="2"/>
              <a:buChar char="§"/>
              <a:defRPr sz="2000">
                <a:solidFill>
                  <a:schemeClr val="tx1"/>
                </a:solidFill>
                <a:latin typeface="+mn-lt"/>
              </a:defRPr>
            </a:lvl3pPr>
            <a:lvl4pPr marL="1600200" indent="-228600" algn="l" rtl="0" eaLnBrk="1" fontAlgn="base" hangingPunct="1">
              <a:spcBef>
                <a:spcPct val="20000"/>
              </a:spcBef>
              <a:spcAft>
                <a:spcPct val="0"/>
              </a:spcAft>
              <a:buSzPct val="120000"/>
              <a:buFont typeface="Wingdings" pitchFamily="2" charset="2"/>
              <a:buChar char="§"/>
              <a:defRPr sz="1800">
                <a:solidFill>
                  <a:schemeClr val="tx1"/>
                </a:solidFill>
                <a:latin typeface="+mn-lt"/>
              </a:defRPr>
            </a:lvl4pPr>
            <a:lvl5pPr marL="2057400" indent="-228600" algn="l" rtl="0" eaLnBrk="1" fontAlgn="base" hangingPunct="1">
              <a:spcBef>
                <a:spcPct val="20000"/>
              </a:spcBef>
              <a:spcAft>
                <a:spcPct val="0"/>
              </a:spcAft>
              <a:buSzPct val="120000"/>
              <a:buFont typeface="Wingdings" pitchFamily="2" charset="2"/>
              <a:buChar char="§"/>
              <a:defRPr sz="1800">
                <a:solidFill>
                  <a:schemeClr val="tx1"/>
                </a:solidFill>
                <a:latin typeface="+mn-lt"/>
              </a:defRPr>
            </a:lvl5pPr>
            <a:lvl6pPr marL="2514600" indent="-228600" algn="l" rtl="0" eaLnBrk="1" fontAlgn="base" hangingPunct="1">
              <a:spcBef>
                <a:spcPct val="20000"/>
              </a:spcBef>
              <a:spcAft>
                <a:spcPct val="0"/>
              </a:spcAft>
              <a:buSzPct val="90000"/>
              <a:buFont typeface="Wingdings" pitchFamily="2" charset="2"/>
              <a:defRPr sz="1800">
                <a:solidFill>
                  <a:schemeClr val="tx1"/>
                </a:solidFill>
                <a:latin typeface="+mn-lt"/>
              </a:defRPr>
            </a:lvl6pPr>
            <a:lvl7pPr marL="2971800" indent="-228600" algn="l" rtl="0" eaLnBrk="1" fontAlgn="base" hangingPunct="1">
              <a:spcBef>
                <a:spcPct val="20000"/>
              </a:spcBef>
              <a:spcAft>
                <a:spcPct val="0"/>
              </a:spcAft>
              <a:buSzPct val="90000"/>
              <a:buFont typeface="Wingdings" pitchFamily="2" charset="2"/>
              <a:defRPr sz="1800">
                <a:solidFill>
                  <a:schemeClr val="tx1"/>
                </a:solidFill>
                <a:latin typeface="+mn-lt"/>
              </a:defRPr>
            </a:lvl7pPr>
            <a:lvl8pPr marL="3429000" indent="-228600" algn="l" rtl="0" eaLnBrk="1" fontAlgn="base" hangingPunct="1">
              <a:spcBef>
                <a:spcPct val="20000"/>
              </a:spcBef>
              <a:spcAft>
                <a:spcPct val="0"/>
              </a:spcAft>
              <a:buSzPct val="90000"/>
              <a:buFont typeface="Wingdings" pitchFamily="2" charset="2"/>
              <a:defRPr sz="1800">
                <a:solidFill>
                  <a:schemeClr val="tx1"/>
                </a:solidFill>
                <a:latin typeface="+mn-lt"/>
              </a:defRPr>
            </a:lvl8pPr>
            <a:lvl9pPr marL="3886200" indent="-228600" algn="l" rtl="0" eaLnBrk="1" fontAlgn="base" hangingPunct="1">
              <a:spcBef>
                <a:spcPct val="20000"/>
              </a:spcBef>
              <a:spcAft>
                <a:spcPct val="0"/>
              </a:spcAft>
              <a:buSzPct val="90000"/>
              <a:buFont typeface="Wingdings" pitchFamily="2" charset="2"/>
              <a:defRPr sz="1800">
                <a:solidFill>
                  <a:schemeClr val="tx1"/>
                </a:solidFill>
                <a:latin typeface="+mn-lt"/>
              </a:defRPr>
            </a:lvl9pPr>
          </a:lstStyle>
          <a:p>
            <a:pPr marL="0" indent="0">
              <a:buNone/>
            </a:pPr>
            <a:r>
              <a:rPr lang="sv-SE" sz="2000" dirty="0"/>
              <a:t>Det viktigaste med ett </a:t>
            </a:r>
            <a:r>
              <a:rPr lang="sv-SE" sz="2000" i="1" dirty="0" err="1"/>
              <a:t>Serious</a:t>
            </a:r>
            <a:r>
              <a:rPr lang="sv-SE" sz="2000" i="1" dirty="0"/>
              <a:t> game </a:t>
            </a:r>
            <a:r>
              <a:rPr lang="sv-SE" sz="2000" dirty="0"/>
              <a:t>är diskussionen det väcker. </a:t>
            </a:r>
            <a:br>
              <a:rPr lang="sv-SE" sz="2000" dirty="0"/>
            </a:br>
            <a:endParaRPr lang="sv-SE" sz="2000" dirty="0"/>
          </a:p>
          <a:p>
            <a:r>
              <a:rPr lang="sv-SE" sz="2000" dirty="0"/>
              <a:t>Vad väckte din uppmärksamhet i spelandet? </a:t>
            </a:r>
          </a:p>
          <a:p>
            <a:r>
              <a:rPr lang="sv-SE" sz="2000" dirty="0"/>
              <a:t>Hur belyser spelet behoven för att anpassa städer till klimatet?</a:t>
            </a:r>
          </a:p>
          <a:p>
            <a:r>
              <a:rPr lang="sv-SE" sz="2000" dirty="0"/>
              <a:t>Är det något viktigt som fattas?</a:t>
            </a:r>
          </a:p>
          <a:p>
            <a:endParaRPr lang="sv-SE" sz="2000" dirty="0"/>
          </a:p>
          <a:p>
            <a:r>
              <a:rPr lang="sv-SE" sz="2000" dirty="0"/>
              <a:t>Vilka utmaningar har vi i vår organisation?</a:t>
            </a:r>
          </a:p>
          <a:p>
            <a:r>
              <a:rPr lang="sv-SE" sz="2000" dirty="0"/>
              <a:t>Vilka prioriteringar gör vi?</a:t>
            </a:r>
          </a:p>
          <a:p>
            <a:pPr marL="0" indent="0">
              <a:buNone/>
            </a:pPr>
            <a:endParaRPr lang="sv-SE" sz="2000" dirty="0"/>
          </a:p>
          <a:p>
            <a:pPr marL="0" indent="0">
              <a:buFont typeface="Wingdings" pitchFamily="2" charset="2"/>
              <a:buNone/>
            </a:pPr>
            <a:endParaRPr lang="sv-SE" sz="20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1616" y="5301208"/>
            <a:ext cx="7080769" cy="10296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7064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1"/>
          <p:cNvSpPr txBox="1">
            <a:spLocks/>
          </p:cNvSpPr>
          <p:nvPr/>
        </p:nvSpPr>
        <p:spPr bwMode="auto">
          <a:xfrm>
            <a:off x="757238" y="1026000"/>
            <a:ext cx="7634287" cy="817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600">
                <a:solidFill>
                  <a:schemeClr val="tx1"/>
                </a:solidFill>
                <a:latin typeface="+mj-lt"/>
                <a:ea typeface="+mj-ea"/>
                <a:cs typeface="+mj-cs"/>
              </a:defRPr>
            </a:lvl1pPr>
            <a:lvl2pPr algn="l" rtl="0" eaLnBrk="1" fontAlgn="base" hangingPunct="1">
              <a:spcBef>
                <a:spcPct val="0"/>
              </a:spcBef>
              <a:spcAft>
                <a:spcPct val="0"/>
              </a:spcAft>
              <a:defRPr sz="2600">
                <a:solidFill>
                  <a:schemeClr val="tx1"/>
                </a:solidFill>
                <a:latin typeface="Arial Black" pitchFamily="34" charset="0"/>
              </a:defRPr>
            </a:lvl2pPr>
            <a:lvl3pPr algn="l" rtl="0" eaLnBrk="1" fontAlgn="base" hangingPunct="1">
              <a:spcBef>
                <a:spcPct val="0"/>
              </a:spcBef>
              <a:spcAft>
                <a:spcPct val="0"/>
              </a:spcAft>
              <a:defRPr sz="2600">
                <a:solidFill>
                  <a:schemeClr val="tx1"/>
                </a:solidFill>
                <a:latin typeface="Arial Black" pitchFamily="34" charset="0"/>
              </a:defRPr>
            </a:lvl3pPr>
            <a:lvl4pPr algn="l" rtl="0" eaLnBrk="1" fontAlgn="base" hangingPunct="1">
              <a:spcBef>
                <a:spcPct val="0"/>
              </a:spcBef>
              <a:spcAft>
                <a:spcPct val="0"/>
              </a:spcAft>
              <a:defRPr sz="2600">
                <a:solidFill>
                  <a:schemeClr val="tx1"/>
                </a:solidFill>
                <a:latin typeface="Arial Black" pitchFamily="34" charset="0"/>
              </a:defRPr>
            </a:lvl4pPr>
            <a:lvl5pPr algn="l" rtl="0" eaLnBrk="1" fontAlgn="base" hangingPunct="1">
              <a:spcBef>
                <a:spcPct val="0"/>
              </a:spcBef>
              <a:spcAft>
                <a:spcPct val="0"/>
              </a:spcAft>
              <a:defRPr sz="2600">
                <a:solidFill>
                  <a:schemeClr val="tx1"/>
                </a:solidFill>
                <a:latin typeface="Arial Black" pitchFamily="34" charset="0"/>
              </a:defRPr>
            </a:lvl5pPr>
            <a:lvl6pPr marL="457200" algn="l" rtl="0" eaLnBrk="1" fontAlgn="base" hangingPunct="1">
              <a:spcBef>
                <a:spcPct val="0"/>
              </a:spcBef>
              <a:spcAft>
                <a:spcPct val="0"/>
              </a:spcAft>
              <a:defRPr sz="3600">
                <a:solidFill>
                  <a:schemeClr val="tx2"/>
                </a:solidFill>
                <a:latin typeface="Arial Black" pitchFamily="34" charset="0"/>
              </a:defRPr>
            </a:lvl6pPr>
            <a:lvl7pPr marL="914400" algn="l" rtl="0" eaLnBrk="1" fontAlgn="base" hangingPunct="1">
              <a:spcBef>
                <a:spcPct val="0"/>
              </a:spcBef>
              <a:spcAft>
                <a:spcPct val="0"/>
              </a:spcAft>
              <a:defRPr sz="3600">
                <a:solidFill>
                  <a:schemeClr val="tx2"/>
                </a:solidFill>
                <a:latin typeface="Arial Black" pitchFamily="34" charset="0"/>
              </a:defRPr>
            </a:lvl7pPr>
            <a:lvl8pPr marL="1371600" algn="l" rtl="0" eaLnBrk="1" fontAlgn="base" hangingPunct="1">
              <a:spcBef>
                <a:spcPct val="0"/>
              </a:spcBef>
              <a:spcAft>
                <a:spcPct val="0"/>
              </a:spcAft>
              <a:defRPr sz="3600">
                <a:solidFill>
                  <a:schemeClr val="tx2"/>
                </a:solidFill>
                <a:latin typeface="Arial Black" pitchFamily="34" charset="0"/>
              </a:defRPr>
            </a:lvl8pPr>
            <a:lvl9pPr marL="1828800" algn="l" rtl="0" eaLnBrk="1" fontAlgn="base" hangingPunct="1">
              <a:spcBef>
                <a:spcPct val="0"/>
              </a:spcBef>
              <a:spcAft>
                <a:spcPct val="0"/>
              </a:spcAft>
              <a:defRPr sz="3600">
                <a:solidFill>
                  <a:schemeClr val="tx2"/>
                </a:solidFill>
                <a:latin typeface="Arial Black" pitchFamily="34" charset="0"/>
              </a:defRPr>
            </a:lvl9pPr>
          </a:lstStyle>
          <a:p>
            <a:r>
              <a:rPr lang="sv-SE" sz="3400" kern="0" dirty="0"/>
              <a:t>Vad är inte med i spelet?</a:t>
            </a:r>
          </a:p>
        </p:txBody>
      </p:sp>
      <p:sp>
        <p:nvSpPr>
          <p:cNvPr id="8" name="Platshållare för innehåll 2"/>
          <p:cNvSpPr txBox="1">
            <a:spLocks/>
          </p:cNvSpPr>
          <p:nvPr/>
        </p:nvSpPr>
        <p:spPr bwMode="auto">
          <a:xfrm>
            <a:off x="757238" y="1918800"/>
            <a:ext cx="7634286" cy="4486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lvl1pPr marL="342900" indent="-342900" algn="l" rtl="0" eaLnBrk="1" fontAlgn="base" hangingPunct="1">
              <a:spcBef>
                <a:spcPct val="20000"/>
              </a:spcBef>
              <a:spcAft>
                <a:spcPct val="0"/>
              </a:spcAft>
              <a:buSzPct val="120000"/>
              <a:buFont typeface="Wingdings" pitchFamily="2" charset="2"/>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SzPct val="120000"/>
              <a:buFont typeface="Wingdings" pitchFamily="2" charset="2"/>
              <a:buChar char="§"/>
              <a:defRPr sz="2400">
                <a:solidFill>
                  <a:schemeClr val="tx1"/>
                </a:solidFill>
                <a:latin typeface="+mn-lt"/>
              </a:defRPr>
            </a:lvl2pPr>
            <a:lvl3pPr marL="1143000" indent="-228600" algn="l" rtl="0" eaLnBrk="1" fontAlgn="base" hangingPunct="1">
              <a:spcBef>
                <a:spcPct val="20000"/>
              </a:spcBef>
              <a:spcAft>
                <a:spcPct val="0"/>
              </a:spcAft>
              <a:buSzPct val="120000"/>
              <a:buFont typeface="Wingdings" pitchFamily="2" charset="2"/>
              <a:buChar char="§"/>
              <a:defRPr sz="2000">
                <a:solidFill>
                  <a:schemeClr val="tx1"/>
                </a:solidFill>
                <a:latin typeface="+mn-lt"/>
              </a:defRPr>
            </a:lvl3pPr>
            <a:lvl4pPr marL="1600200" indent="-228600" algn="l" rtl="0" eaLnBrk="1" fontAlgn="base" hangingPunct="1">
              <a:spcBef>
                <a:spcPct val="20000"/>
              </a:spcBef>
              <a:spcAft>
                <a:spcPct val="0"/>
              </a:spcAft>
              <a:buSzPct val="120000"/>
              <a:buFont typeface="Wingdings" pitchFamily="2" charset="2"/>
              <a:buChar char="§"/>
              <a:defRPr sz="1800">
                <a:solidFill>
                  <a:schemeClr val="tx1"/>
                </a:solidFill>
                <a:latin typeface="+mn-lt"/>
              </a:defRPr>
            </a:lvl4pPr>
            <a:lvl5pPr marL="2057400" indent="-228600" algn="l" rtl="0" eaLnBrk="1" fontAlgn="base" hangingPunct="1">
              <a:spcBef>
                <a:spcPct val="20000"/>
              </a:spcBef>
              <a:spcAft>
                <a:spcPct val="0"/>
              </a:spcAft>
              <a:buSzPct val="120000"/>
              <a:buFont typeface="Wingdings" pitchFamily="2" charset="2"/>
              <a:buChar char="§"/>
              <a:defRPr sz="1800">
                <a:solidFill>
                  <a:schemeClr val="tx1"/>
                </a:solidFill>
                <a:latin typeface="+mn-lt"/>
              </a:defRPr>
            </a:lvl5pPr>
            <a:lvl6pPr marL="2514600" indent="-228600" algn="l" rtl="0" eaLnBrk="1" fontAlgn="base" hangingPunct="1">
              <a:spcBef>
                <a:spcPct val="20000"/>
              </a:spcBef>
              <a:spcAft>
                <a:spcPct val="0"/>
              </a:spcAft>
              <a:buSzPct val="90000"/>
              <a:buFont typeface="Wingdings" pitchFamily="2" charset="2"/>
              <a:defRPr sz="1800">
                <a:solidFill>
                  <a:schemeClr val="tx1"/>
                </a:solidFill>
                <a:latin typeface="+mn-lt"/>
              </a:defRPr>
            </a:lvl6pPr>
            <a:lvl7pPr marL="2971800" indent="-228600" algn="l" rtl="0" eaLnBrk="1" fontAlgn="base" hangingPunct="1">
              <a:spcBef>
                <a:spcPct val="20000"/>
              </a:spcBef>
              <a:spcAft>
                <a:spcPct val="0"/>
              </a:spcAft>
              <a:buSzPct val="90000"/>
              <a:buFont typeface="Wingdings" pitchFamily="2" charset="2"/>
              <a:defRPr sz="1800">
                <a:solidFill>
                  <a:schemeClr val="tx1"/>
                </a:solidFill>
                <a:latin typeface="+mn-lt"/>
              </a:defRPr>
            </a:lvl7pPr>
            <a:lvl8pPr marL="3429000" indent="-228600" algn="l" rtl="0" eaLnBrk="1" fontAlgn="base" hangingPunct="1">
              <a:spcBef>
                <a:spcPct val="20000"/>
              </a:spcBef>
              <a:spcAft>
                <a:spcPct val="0"/>
              </a:spcAft>
              <a:buSzPct val="90000"/>
              <a:buFont typeface="Wingdings" pitchFamily="2" charset="2"/>
              <a:defRPr sz="1800">
                <a:solidFill>
                  <a:schemeClr val="tx1"/>
                </a:solidFill>
                <a:latin typeface="+mn-lt"/>
              </a:defRPr>
            </a:lvl8pPr>
            <a:lvl9pPr marL="3886200" indent="-228600" algn="l" rtl="0" eaLnBrk="1" fontAlgn="base" hangingPunct="1">
              <a:spcBef>
                <a:spcPct val="20000"/>
              </a:spcBef>
              <a:spcAft>
                <a:spcPct val="0"/>
              </a:spcAft>
              <a:buSzPct val="90000"/>
              <a:buFont typeface="Wingdings" pitchFamily="2" charset="2"/>
              <a:defRPr sz="1800">
                <a:solidFill>
                  <a:schemeClr val="tx1"/>
                </a:solidFill>
                <a:latin typeface="+mn-lt"/>
              </a:defRPr>
            </a:lvl9pPr>
          </a:lstStyle>
          <a:p>
            <a:pPr marL="0" indent="0">
              <a:buNone/>
            </a:pPr>
            <a:r>
              <a:rPr lang="sv-SE" sz="2000" dirty="0"/>
              <a:t>Exempel på delar som inte inkluderas i spelet:</a:t>
            </a:r>
          </a:p>
          <a:p>
            <a:pPr lvl="1"/>
            <a:endParaRPr lang="sv-SE" sz="2000" dirty="0"/>
          </a:p>
          <a:p>
            <a:pPr lvl="1"/>
            <a:r>
              <a:rPr lang="sv-SE" sz="2000" dirty="0"/>
              <a:t>Flera av de Globala hållbarhetsmålen</a:t>
            </a:r>
          </a:p>
          <a:p>
            <a:pPr lvl="1"/>
            <a:r>
              <a:rPr lang="sv-SE" sz="2000" dirty="0"/>
              <a:t>Påverkan av händelser inom och utanför Sverige</a:t>
            </a:r>
          </a:p>
          <a:p>
            <a:pPr lvl="1"/>
            <a:r>
              <a:rPr lang="sv-SE" sz="2000" dirty="0"/>
              <a:t>Genusperspektiv</a:t>
            </a:r>
          </a:p>
          <a:p>
            <a:pPr lvl="1"/>
            <a:r>
              <a:rPr lang="sv-SE" sz="2000" dirty="0"/>
              <a:t>Segregation</a:t>
            </a:r>
          </a:p>
          <a:p>
            <a:pPr lvl="1"/>
            <a:r>
              <a:rPr lang="sv-SE" sz="2000" dirty="0"/>
              <a:t>Lagar och regler</a:t>
            </a:r>
          </a:p>
          <a:p>
            <a:pPr lvl="1"/>
            <a:r>
              <a:rPr lang="sv-SE" sz="2000" dirty="0"/>
              <a:t>…</a:t>
            </a:r>
          </a:p>
        </p:txBody>
      </p:sp>
      <p:pic>
        <p:nvPicPr>
          <p:cNvPr id="3074" name="Picture 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3645024"/>
            <a:ext cx="5438031" cy="26892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00113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Nyfiken på mer?</a:t>
            </a:r>
          </a:p>
        </p:txBody>
      </p:sp>
      <p:sp>
        <p:nvSpPr>
          <p:cNvPr id="5" name="Platshållare för innehåll 4"/>
          <p:cNvSpPr>
            <a:spLocks noGrp="1"/>
          </p:cNvSpPr>
          <p:nvPr>
            <p:ph idx="1"/>
          </p:nvPr>
        </p:nvSpPr>
        <p:spPr/>
        <p:txBody>
          <a:bodyPr/>
          <a:lstStyle/>
          <a:p>
            <a:pPr marL="0" indent="0">
              <a:buNone/>
            </a:pPr>
            <a:r>
              <a:rPr lang="sv-SE" dirty="0"/>
              <a:t>Nedan finns länkar för fördjupning.</a:t>
            </a:r>
          </a:p>
          <a:p>
            <a:pPr marL="0" indent="0">
              <a:buNone/>
            </a:pPr>
            <a:endParaRPr lang="sv-SE" dirty="0">
              <a:hlinkClick r:id="rId2"/>
            </a:endParaRPr>
          </a:p>
          <a:p>
            <a:r>
              <a:rPr lang="sv-SE" dirty="0">
                <a:hlinkClick r:id="rId3"/>
              </a:rPr>
              <a:t>Hemsida om klimatanpassning</a:t>
            </a:r>
            <a:endParaRPr lang="sv-SE" dirty="0">
              <a:hlinkClick r:id="rId2"/>
            </a:endParaRPr>
          </a:p>
          <a:p>
            <a:r>
              <a:rPr lang="sv-SE" dirty="0">
                <a:hlinkClick r:id="rId2"/>
              </a:rPr>
              <a:t>Exempel på genomförd anpassning</a:t>
            </a:r>
            <a:endParaRPr lang="sv-SE" dirty="0"/>
          </a:p>
          <a:p>
            <a:r>
              <a:rPr lang="sv-SE" dirty="0">
                <a:hlinkClick r:id="rId4"/>
              </a:rPr>
              <a:t>Stöd för klimatanpassning i kommuner</a:t>
            </a:r>
            <a:endParaRPr lang="sv-SE" dirty="0"/>
          </a:p>
          <a:p>
            <a:r>
              <a:rPr lang="sv-SE" dirty="0">
                <a:hlinkClick r:id="rId5"/>
              </a:rPr>
              <a:t>De globala hållbarhetsmålen</a:t>
            </a:r>
            <a:endParaRPr lang="sv-SE" dirty="0"/>
          </a:p>
          <a:p>
            <a:endParaRPr lang="sv-SE" dirty="0"/>
          </a:p>
          <a:p>
            <a:endParaRPr lang="sv-SE" dirty="0"/>
          </a:p>
          <a:p>
            <a:pPr marL="0" indent="0">
              <a:buNone/>
            </a:pPr>
            <a:r>
              <a:rPr lang="sv-SE" dirty="0"/>
              <a:t>Många myndigheter har mer information om klimatanpassning inom deras ansvarsområden.</a:t>
            </a:r>
          </a:p>
          <a:p>
            <a:endParaRPr lang="sv-SE" dirty="0"/>
          </a:p>
          <a:p>
            <a:endParaRPr lang="sv-SE" dirty="0"/>
          </a:p>
        </p:txBody>
      </p:sp>
    </p:spTree>
    <p:extLst>
      <p:ext uri="{BB962C8B-B14F-4D97-AF65-F5344CB8AC3E}">
        <p14:creationId xmlns:p14="http://schemas.microsoft.com/office/powerpoint/2010/main" val="5462670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57238" y="2412850"/>
            <a:ext cx="7634287" cy="817563"/>
          </a:xfrm>
        </p:spPr>
        <p:txBody>
          <a:bodyPr/>
          <a:lstStyle/>
          <a:p>
            <a:pPr algn="ctr"/>
            <a:r>
              <a:rPr lang="sv-SE" dirty="0"/>
              <a:t>Tack för visat intresse</a:t>
            </a:r>
          </a:p>
        </p:txBody>
      </p:sp>
      <p:sp>
        <p:nvSpPr>
          <p:cNvPr id="3" name="Platshållare för innehåll 2"/>
          <p:cNvSpPr>
            <a:spLocks noGrp="1"/>
          </p:cNvSpPr>
          <p:nvPr>
            <p:ph idx="1"/>
          </p:nvPr>
        </p:nvSpPr>
        <p:spPr>
          <a:xfrm>
            <a:off x="757238" y="3306614"/>
            <a:ext cx="7634287" cy="842466"/>
          </a:xfrm>
        </p:spPr>
        <p:txBody>
          <a:bodyPr/>
          <a:lstStyle/>
          <a:p>
            <a:pPr marL="0" indent="0" algn="ctr">
              <a:buNone/>
            </a:pPr>
            <a:endParaRPr lang="sv-SE" dirty="0"/>
          </a:p>
          <a:p>
            <a:pPr marL="0" indent="0" algn="ctr">
              <a:buNone/>
            </a:pPr>
            <a:r>
              <a:rPr lang="sv-SE" dirty="0"/>
              <a:t>Frågor och förbättringsförslag kan skickas till kaspelet@smhi.se</a:t>
            </a:r>
          </a:p>
        </p:txBody>
      </p:sp>
    </p:spTree>
    <p:extLst>
      <p:ext uri="{BB962C8B-B14F-4D97-AF65-F5344CB8AC3E}">
        <p14:creationId xmlns:p14="http://schemas.microsoft.com/office/powerpoint/2010/main" val="25361749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57238" y="1098008"/>
            <a:ext cx="7634287" cy="817563"/>
          </a:xfrm>
        </p:spPr>
        <p:txBody>
          <a:bodyPr/>
          <a:lstStyle/>
          <a:p>
            <a:r>
              <a:rPr lang="sv-SE" sz="3400" dirty="0"/>
              <a:t>Klimatanpassning</a:t>
            </a:r>
          </a:p>
        </p:txBody>
      </p:sp>
      <p:sp>
        <p:nvSpPr>
          <p:cNvPr id="3" name="Platshållare för innehåll 2"/>
          <p:cNvSpPr>
            <a:spLocks noGrp="1"/>
          </p:cNvSpPr>
          <p:nvPr>
            <p:ph sz="half" idx="1"/>
          </p:nvPr>
        </p:nvSpPr>
        <p:spPr>
          <a:xfrm>
            <a:off x="757238" y="1916832"/>
            <a:ext cx="7636594" cy="4291881"/>
          </a:xfrm>
        </p:spPr>
        <p:txBody>
          <a:bodyPr/>
          <a:lstStyle/>
          <a:p>
            <a:pPr marL="0" indent="0">
              <a:buNone/>
            </a:pPr>
            <a:r>
              <a:rPr lang="sv-SE" sz="2000" dirty="0"/>
              <a:t>Kort introduktion till klimatanpassning som förberedelse för rollen som klimatanpassningskoordinator i Väderköping</a:t>
            </a:r>
            <a:endParaRPr lang="en-US" sz="2000" dirty="0"/>
          </a:p>
          <a:p>
            <a:endParaRPr lang="sv-SE" dirty="0"/>
          </a:p>
        </p:txBody>
      </p:sp>
      <p:pic>
        <p:nvPicPr>
          <p:cNvPr id="12" name="Platshållare för innehåll 11"/>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08520" y="2708920"/>
            <a:ext cx="9289032" cy="5971520"/>
          </a:xfrm>
        </p:spPr>
      </p:pic>
    </p:spTree>
    <p:extLst>
      <p:ext uri="{BB962C8B-B14F-4D97-AF65-F5344CB8AC3E}">
        <p14:creationId xmlns:p14="http://schemas.microsoft.com/office/powerpoint/2010/main" val="2230762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57238" y="1026000"/>
            <a:ext cx="7634287" cy="817563"/>
          </a:xfrm>
        </p:spPr>
        <p:txBody>
          <a:bodyPr/>
          <a:lstStyle/>
          <a:p>
            <a:r>
              <a:rPr lang="sv-SE" sz="3400" dirty="0"/>
              <a:t>Klimatanpassning</a:t>
            </a:r>
          </a:p>
        </p:txBody>
      </p:sp>
      <p:sp>
        <p:nvSpPr>
          <p:cNvPr id="3" name="Platshållare för innehåll 2"/>
          <p:cNvSpPr>
            <a:spLocks noGrp="1"/>
          </p:cNvSpPr>
          <p:nvPr>
            <p:ph sz="half" idx="1"/>
          </p:nvPr>
        </p:nvSpPr>
        <p:spPr>
          <a:xfrm>
            <a:off x="757238" y="2204864"/>
            <a:ext cx="7847012" cy="4486275"/>
          </a:xfrm>
        </p:spPr>
        <p:txBody>
          <a:bodyPr/>
          <a:lstStyle/>
          <a:p>
            <a:pPr marL="0" indent="0">
              <a:buNone/>
            </a:pPr>
            <a:r>
              <a:rPr lang="sv-SE" sz="2000" dirty="0"/>
              <a:t>Klimatanpassning innebär att </a:t>
            </a:r>
            <a:r>
              <a:rPr lang="sv-SE" sz="2000" i="1" dirty="0"/>
              <a:t>rusta samhället </a:t>
            </a:r>
            <a:r>
              <a:rPr lang="sv-SE" sz="2000" dirty="0"/>
              <a:t>och olika verksamheter för de nya utmaningar som en ökad uppvärmning ger.</a:t>
            </a:r>
          </a:p>
        </p:txBody>
      </p:sp>
      <p:pic>
        <p:nvPicPr>
          <p:cNvPr id="4" name="Bildobjekt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41098" y="4946848"/>
            <a:ext cx="2165485" cy="1440000"/>
          </a:xfrm>
          <a:prstGeom prst="rect">
            <a:avLst/>
          </a:prstGeom>
        </p:spPr>
      </p:pic>
      <p:pic>
        <p:nvPicPr>
          <p:cNvPr id="6" name="Picture 5" descr="E:\Finfina bilder\8142013-kraftledning-med-mobilstation.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10090"/>
          <a:stretch/>
        </p:blipFill>
        <p:spPr bwMode="auto">
          <a:xfrm>
            <a:off x="5684246" y="4941168"/>
            <a:ext cx="1186518" cy="144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E:\Finfina bilder\1958685-swedish-rapefield.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4106" y="4941168"/>
            <a:ext cx="216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E:\Finfina bilder\Kossor-ko-sommar-äng-lantbruk_MP.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35706" y="4941168"/>
            <a:ext cx="216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1" descr="E:\Finfina bilder\7648609-hands-holding-red-heart-with-donor-sign.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84106" y="4941168"/>
            <a:ext cx="1251600" cy="14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1522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57238" y="1026000"/>
            <a:ext cx="7634287" cy="817563"/>
          </a:xfrm>
        </p:spPr>
        <p:txBody>
          <a:bodyPr/>
          <a:lstStyle/>
          <a:p>
            <a:r>
              <a:rPr lang="sv-SE" sz="3400" dirty="0"/>
              <a:t>Klimatanpassning</a:t>
            </a:r>
          </a:p>
        </p:txBody>
      </p:sp>
      <p:sp>
        <p:nvSpPr>
          <p:cNvPr id="3" name="Platshållare för innehåll 2"/>
          <p:cNvSpPr>
            <a:spLocks noGrp="1"/>
          </p:cNvSpPr>
          <p:nvPr>
            <p:ph sz="half" idx="1"/>
          </p:nvPr>
        </p:nvSpPr>
        <p:spPr>
          <a:xfrm>
            <a:off x="757238" y="1918800"/>
            <a:ext cx="7847012" cy="4486275"/>
          </a:xfrm>
        </p:spPr>
        <p:txBody>
          <a:bodyPr/>
          <a:lstStyle/>
          <a:p>
            <a:r>
              <a:rPr lang="sv-SE" sz="2000" dirty="0"/>
              <a:t>Skillnad på väder och klimat</a:t>
            </a:r>
          </a:p>
          <a:p>
            <a:r>
              <a:rPr lang="sv-SE" sz="2000" dirty="0"/>
              <a:t>Skillnad på anpassning och utsläppsminskning</a:t>
            </a:r>
          </a:p>
          <a:p>
            <a:r>
              <a:rPr lang="sv-SE" sz="2000" dirty="0"/>
              <a:t>Några användbara begrepp:</a:t>
            </a:r>
          </a:p>
          <a:p>
            <a:pPr marL="457200" lvl="1" indent="0">
              <a:buNone/>
            </a:pPr>
            <a:r>
              <a:rPr lang="sv-SE" sz="2000" i="1" dirty="0"/>
              <a:t>Extremväder</a:t>
            </a:r>
            <a:r>
              <a:rPr lang="sv-SE" sz="2000" dirty="0"/>
              <a:t> – torka, skyfall, värmeböljor</a:t>
            </a:r>
          </a:p>
          <a:p>
            <a:pPr marL="457200" lvl="1" indent="0">
              <a:buNone/>
            </a:pPr>
            <a:r>
              <a:rPr lang="sv-SE" sz="2000" i="1" dirty="0"/>
              <a:t>Effekter</a:t>
            </a:r>
            <a:r>
              <a:rPr lang="sv-SE" sz="2000" dirty="0"/>
              <a:t> – ex matbrist, översvämningar, vattenbrist, hälsoproblem, elavbrott</a:t>
            </a:r>
          </a:p>
        </p:txBody>
      </p:sp>
      <p:pic>
        <p:nvPicPr>
          <p:cNvPr id="6" name="Bildobjekt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4200" y="4797144"/>
            <a:ext cx="7635600" cy="1112370"/>
          </a:xfrm>
          <a:prstGeom prst="rect">
            <a:avLst/>
          </a:prstGeom>
        </p:spPr>
      </p:pic>
    </p:spTree>
    <p:extLst>
      <p:ext uri="{BB962C8B-B14F-4D97-AF65-F5344CB8AC3E}">
        <p14:creationId xmlns:p14="http://schemas.microsoft.com/office/powerpoint/2010/main" val="1984522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400" b="1" dirty="0">
                <a:solidFill>
                  <a:srgbClr val="000000"/>
                </a:solidFill>
              </a:rPr>
              <a:t>Kategorier av åtgärder</a:t>
            </a:r>
            <a:endParaRPr lang="sv-SE" sz="3400" dirty="0"/>
          </a:p>
        </p:txBody>
      </p:sp>
      <p:graphicFrame>
        <p:nvGraphicFramePr>
          <p:cNvPr id="6" name="Tabell 5"/>
          <p:cNvGraphicFramePr>
            <a:graphicFrameLocks noGrp="1"/>
          </p:cNvGraphicFramePr>
          <p:nvPr>
            <p:extLst>
              <p:ext uri="{D42A27DB-BD31-4B8C-83A1-F6EECF244321}">
                <p14:modId xmlns:p14="http://schemas.microsoft.com/office/powerpoint/2010/main" val="1399185062"/>
              </p:ext>
            </p:extLst>
          </p:nvPr>
        </p:nvGraphicFramePr>
        <p:xfrm>
          <a:off x="539552" y="1948408"/>
          <a:ext cx="8064897" cy="3566160"/>
        </p:xfrm>
        <a:graphic>
          <a:graphicData uri="http://schemas.openxmlformats.org/drawingml/2006/table">
            <a:tbl>
              <a:tblPr firstRow="1" bandRow="1">
                <a:tableStyleId>{F2DE63D5-997A-4646-A377-4702673A728D}</a:tableStyleId>
              </a:tblPr>
              <a:tblGrid>
                <a:gridCol w="2232248">
                  <a:extLst>
                    <a:ext uri="{9D8B030D-6E8A-4147-A177-3AD203B41FA5}">
                      <a16:colId xmlns:a16="http://schemas.microsoft.com/office/drawing/2014/main" val="20000"/>
                    </a:ext>
                  </a:extLst>
                </a:gridCol>
                <a:gridCol w="2088232">
                  <a:extLst>
                    <a:ext uri="{9D8B030D-6E8A-4147-A177-3AD203B41FA5}">
                      <a16:colId xmlns:a16="http://schemas.microsoft.com/office/drawing/2014/main" val="20001"/>
                    </a:ext>
                  </a:extLst>
                </a:gridCol>
                <a:gridCol w="3744417">
                  <a:extLst>
                    <a:ext uri="{9D8B030D-6E8A-4147-A177-3AD203B41FA5}">
                      <a16:colId xmlns:a16="http://schemas.microsoft.com/office/drawing/2014/main" val="20002"/>
                    </a:ext>
                  </a:extLst>
                </a:gridCol>
              </a:tblGrid>
              <a:tr h="370840">
                <a:tc>
                  <a:txBody>
                    <a:bodyPr/>
                    <a:lstStyle/>
                    <a:p>
                      <a:pPr algn="l"/>
                      <a:r>
                        <a:rPr lang="sv-SE" sz="1400" b="1" dirty="0">
                          <a:solidFill>
                            <a:schemeClr val="tx1"/>
                          </a:solidFill>
                          <a:effectLst/>
                        </a:rPr>
                        <a:t>ANALYSERANDE</a:t>
                      </a:r>
                      <a:endParaRPr lang="sv-SE" sz="1400" b="1" dirty="0">
                        <a:solidFill>
                          <a:schemeClr val="tx1"/>
                        </a:solidFill>
                        <a:effectLst/>
                        <a:latin typeface="Calibri" panose="020F0502020204030204" pitchFamily="34" charset="0"/>
                      </a:endParaRPr>
                    </a:p>
                  </a:txBody>
                  <a:tcPr>
                    <a:lnL w="9525" cap="flat" cmpd="sng" algn="ctr">
                      <a:noFill/>
                      <a:prstDash val="solid"/>
                    </a:lnL>
                    <a:lnR>
                      <a:noFill/>
                    </a:lnR>
                    <a:lnT w="12700" cap="flat" cmpd="sng" algn="ctr">
                      <a:no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400" b="0" dirty="0">
                          <a:solidFill>
                            <a:schemeClr val="tx1"/>
                          </a:solidFill>
                        </a:rPr>
                        <a:t>Insamling och analyserande av data eller inhämtning av information</a:t>
                      </a:r>
                    </a:p>
                    <a:p>
                      <a:pPr algn="l"/>
                      <a:endParaRPr lang="sv-SE" sz="1400" i="1" dirty="0">
                        <a:solidFill>
                          <a:schemeClr val="tx1"/>
                        </a:solidFill>
                        <a:latin typeface="Calibri" panose="020F0502020204030204" pitchFamily="34" charset="0"/>
                      </a:endParaRPr>
                    </a:p>
                  </a:txBody>
                  <a:tcPr>
                    <a:lnL>
                      <a:noFill/>
                    </a:lnL>
                    <a:lnR>
                      <a:noFill/>
                    </a:lnR>
                    <a:lnT w="12700" cap="flat" cmpd="sng" algn="ctr">
                      <a:no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noFill/>
                  </a:tcPr>
                </a:tc>
                <a:tc>
                  <a:txBody>
                    <a:bodyPr/>
                    <a:lstStyle/>
                    <a:p>
                      <a:pPr lvl="0" algn="l"/>
                      <a:endParaRPr lang="sv-SE" sz="1400" dirty="0">
                        <a:solidFill>
                          <a:schemeClr val="tx1"/>
                        </a:solidFill>
                      </a:endParaRPr>
                    </a:p>
                    <a:p>
                      <a:pPr algn="l"/>
                      <a:endParaRPr lang="sv-SE" sz="1400" dirty="0">
                        <a:solidFill>
                          <a:schemeClr val="tx1"/>
                        </a:solidFill>
                      </a:endParaRPr>
                    </a:p>
                    <a:p>
                      <a:pPr algn="l"/>
                      <a:endParaRPr lang="sv-SE" sz="1400" dirty="0">
                        <a:solidFill>
                          <a:schemeClr val="tx1"/>
                        </a:solidFill>
                        <a:latin typeface="Calibri" panose="020F0502020204030204" pitchFamily="34" charset="0"/>
                      </a:endParaRPr>
                    </a:p>
                  </a:txBody>
                  <a:tcPr>
                    <a:lnL>
                      <a:noFill/>
                    </a:lnL>
                    <a:lnR w="9525" cap="flat" cmpd="sng" algn="ctr">
                      <a:noFill/>
                      <a:prstDash val="solid"/>
                    </a:lnR>
                    <a:lnT w="12700" cap="flat" cmpd="sng" algn="ctr">
                      <a:no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algn="l"/>
                      <a:r>
                        <a:rPr lang="sv-SE" sz="1400" b="1" dirty="0">
                          <a:solidFill>
                            <a:schemeClr val="tx1"/>
                          </a:solidFill>
                          <a:effectLst/>
                        </a:rPr>
                        <a:t>STYRANDE/</a:t>
                      </a:r>
                      <a:br>
                        <a:rPr lang="sv-SE" sz="1400" b="1" dirty="0">
                          <a:solidFill>
                            <a:schemeClr val="tx1"/>
                          </a:solidFill>
                          <a:effectLst/>
                        </a:rPr>
                      </a:br>
                      <a:r>
                        <a:rPr lang="sv-SE" sz="1400" b="1" dirty="0">
                          <a:solidFill>
                            <a:schemeClr val="tx1"/>
                          </a:solidFill>
                          <a:effectLst/>
                        </a:rPr>
                        <a:t>ORGANISATORISKA</a:t>
                      </a:r>
                      <a:endParaRPr lang="sv-SE" sz="1400" b="1" dirty="0">
                        <a:solidFill>
                          <a:schemeClr val="tx1"/>
                        </a:solidFill>
                        <a:effectLst/>
                        <a:latin typeface="Calibri" panose="020F0502020204030204" pitchFamily="34" charset="0"/>
                      </a:endParaRPr>
                    </a:p>
                  </a:txBody>
                  <a:tcPr>
                    <a:lnL w="9525" cap="flat" cmpd="sng" algn="ctr">
                      <a:noFill/>
                      <a:prstDash val="solid"/>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400" dirty="0">
                          <a:solidFill>
                            <a:schemeClr val="tx1"/>
                          </a:solidFill>
                        </a:rPr>
                        <a:t>Förändring av bestämmelser eller nya samverkansformer</a:t>
                      </a:r>
                    </a:p>
                    <a:p>
                      <a:pPr algn="l"/>
                      <a:endParaRPr lang="sv-SE" sz="1400" i="1" dirty="0">
                        <a:solidFill>
                          <a:schemeClr val="tx1"/>
                        </a:solidFill>
                        <a:latin typeface="Calibri" panose="020F0502020204030204" pitchFamily="34" charset="0"/>
                      </a:endParaRPr>
                    </a:p>
                  </a:txBody>
                  <a:tcPr>
                    <a:lnL>
                      <a:noFill/>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algn="l"/>
                      <a:endParaRPr lang="sv-SE" sz="1400" dirty="0">
                        <a:solidFill>
                          <a:schemeClr val="tx1"/>
                        </a:solidFill>
                        <a:latin typeface="Calibri" panose="020F0502020204030204" pitchFamily="34" charset="0"/>
                      </a:endParaRPr>
                    </a:p>
                  </a:txBody>
                  <a:tcPr>
                    <a:lnL>
                      <a:noFill/>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70840">
                <a:tc>
                  <a:txBody>
                    <a:bodyPr/>
                    <a:lstStyle/>
                    <a:p>
                      <a:r>
                        <a:rPr lang="sv-SE" sz="1400" b="1" dirty="0">
                          <a:effectLst/>
                        </a:rPr>
                        <a:t>INFORMATIVA</a:t>
                      </a:r>
                      <a:endParaRPr lang="sv-SE" sz="1400" b="1" dirty="0">
                        <a:effectLst/>
                        <a:latin typeface="Calibri" panose="020F0502020204030204" pitchFamily="34" charset="0"/>
                      </a:endParaRPr>
                    </a:p>
                  </a:txBody>
                  <a:tcPr>
                    <a:lnL w="9525" cap="flat" cmpd="sng" algn="ctr">
                      <a:noFill/>
                      <a:prstDash val="solid"/>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r>
                        <a:rPr lang="sv-SE" sz="1400" dirty="0">
                          <a:solidFill>
                            <a:schemeClr val="tx1"/>
                          </a:solidFill>
                        </a:rPr>
                        <a:t>Utbildning eller framtagande</a:t>
                      </a:r>
                      <a:r>
                        <a:rPr lang="sv-SE" sz="1400" baseline="0" dirty="0">
                          <a:solidFill>
                            <a:schemeClr val="tx1"/>
                          </a:solidFill>
                        </a:rPr>
                        <a:t> av kommunikations</a:t>
                      </a:r>
                      <a:r>
                        <a:rPr lang="sv-SE" sz="1400" dirty="0">
                          <a:solidFill>
                            <a:schemeClr val="tx1"/>
                          </a:solidFill>
                        </a:rPr>
                        <a:t>planer </a:t>
                      </a:r>
                    </a:p>
                    <a:p>
                      <a:endParaRPr lang="sv-SE" sz="1400" i="1" dirty="0">
                        <a:solidFill>
                          <a:schemeClr val="tx1"/>
                        </a:solidFill>
                        <a:latin typeface="Calibri" panose="020F0502020204030204" pitchFamily="34" charset="0"/>
                      </a:endParaRPr>
                    </a:p>
                  </a:txBody>
                  <a:tcPr>
                    <a:lnL>
                      <a:noFill/>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endParaRPr lang="sv-SE" sz="1400" dirty="0">
                        <a:latin typeface="Calibri" panose="020F0502020204030204" pitchFamily="34" charset="0"/>
                      </a:endParaRPr>
                    </a:p>
                  </a:txBody>
                  <a:tcPr>
                    <a:lnL>
                      <a:noFill/>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70840">
                <a:tc>
                  <a:txBody>
                    <a:bodyPr/>
                    <a:lstStyle/>
                    <a:p>
                      <a:r>
                        <a:rPr lang="sv-SE" sz="1400" b="1" dirty="0">
                          <a:effectLst/>
                        </a:rPr>
                        <a:t>TEKNISK/</a:t>
                      </a:r>
                      <a:br>
                        <a:rPr lang="sv-SE" sz="1400" b="1" dirty="0">
                          <a:effectLst/>
                        </a:rPr>
                      </a:br>
                      <a:r>
                        <a:rPr lang="sv-SE" sz="1400" b="1" dirty="0">
                          <a:effectLst/>
                        </a:rPr>
                        <a:t>EKOSYSTEMBASERAD</a:t>
                      </a:r>
                      <a:endParaRPr lang="sv-SE" sz="1400" b="1" dirty="0">
                        <a:effectLst/>
                        <a:latin typeface="Calibri" panose="020F0502020204030204" pitchFamily="34" charset="0"/>
                      </a:endParaRPr>
                    </a:p>
                  </a:txBody>
                  <a:tcPr>
                    <a:lnL w="9525" cap="flat" cmpd="sng" algn="ctr">
                      <a:noFill/>
                      <a:prstDash val="solid"/>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r>
                        <a:rPr lang="sv-SE" sz="1400" dirty="0">
                          <a:solidFill>
                            <a:schemeClr val="tx1"/>
                          </a:solidFill>
                        </a:rPr>
                        <a:t>Skyddsvallar eller trädplanertering </a:t>
                      </a:r>
                      <a:endParaRPr lang="sv-SE" sz="1400" i="1" dirty="0">
                        <a:solidFill>
                          <a:schemeClr val="tx1"/>
                        </a:solidFill>
                        <a:latin typeface="Calibri" panose="020F0502020204030204" pitchFamily="34" charset="0"/>
                      </a:endParaRPr>
                    </a:p>
                  </a:txBody>
                  <a:tcPr>
                    <a:lnL>
                      <a:noFill/>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endParaRPr lang="sv-SE" sz="1400" dirty="0">
                        <a:latin typeface="Calibri" panose="020F0502020204030204" pitchFamily="34" charset="0"/>
                      </a:endParaRPr>
                    </a:p>
                  </a:txBody>
                  <a:tcPr>
                    <a:lnL>
                      <a:noFill/>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pic>
        <p:nvPicPr>
          <p:cNvPr id="7" name="Picture 18" descr="C:\Users\a002252\AppData\Local\Microsoft\Windows\Temporary Internet Files\Content.IE5\D7M8CHMA\gear-1636119_64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3851" y="1700808"/>
            <a:ext cx="1512641" cy="1080120"/>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C:\Users\a002252\AppData\Local\Microsoft\Windows\Temporary Internet Files\Content.IE5\YTKWZNTM\checklist-1295319_64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20272" y="2492896"/>
            <a:ext cx="1388765" cy="1496312"/>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24847" y="3742159"/>
            <a:ext cx="1495425" cy="1343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4" name="Picture 6" descr="C:\Users\a002252\AppData\Local\Microsoft\Windows\Temporary Internet Files\Content.IE5\X2PTZI72\bricks_trowel[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20272" y="4916041"/>
            <a:ext cx="1727832" cy="1599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6513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400" dirty="0"/>
              <a:t>Spel om klimatanpassning?</a:t>
            </a:r>
          </a:p>
        </p:txBody>
      </p:sp>
      <p:sp>
        <p:nvSpPr>
          <p:cNvPr id="5" name="Platshållare för innehåll 2"/>
          <p:cNvSpPr txBox="1">
            <a:spLocks/>
          </p:cNvSpPr>
          <p:nvPr/>
        </p:nvSpPr>
        <p:spPr bwMode="auto">
          <a:xfrm>
            <a:off x="757238" y="1918800"/>
            <a:ext cx="7631186" cy="4486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lvl1pPr marL="342900" indent="-342900" algn="l" rtl="0" eaLnBrk="1" fontAlgn="base" hangingPunct="1">
              <a:spcBef>
                <a:spcPct val="20000"/>
              </a:spcBef>
              <a:spcAft>
                <a:spcPct val="0"/>
              </a:spcAft>
              <a:buSzPct val="120000"/>
              <a:buFont typeface="Wingdings" pitchFamily="2" charset="2"/>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SzPct val="120000"/>
              <a:buFont typeface="Wingdings" pitchFamily="2" charset="2"/>
              <a:buChar char="§"/>
              <a:defRPr sz="2400">
                <a:solidFill>
                  <a:schemeClr val="tx1"/>
                </a:solidFill>
                <a:latin typeface="+mn-lt"/>
              </a:defRPr>
            </a:lvl2pPr>
            <a:lvl3pPr marL="1143000" indent="-228600" algn="l" rtl="0" eaLnBrk="1" fontAlgn="base" hangingPunct="1">
              <a:spcBef>
                <a:spcPct val="20000"/>
              </a:spcBef>
              <a:spcAft>
                <a:spcPct val="0"/>
              </a:spcAft>
              <a:buSzPct val="120000"/>
              <a:buFont typeface="Wingdings" pitchFamily="2" charset="2"/>
              <a:buChar char="§"/>
              <a:defRPr sz="2000">
                <a:solidFill>
                  <a:schemeClr val="tx1"/>
                </a:solidFill>
                <a:latin typeface="+mn-lt"/>
              </a:defRPr>
            </a:lvl3pPr>
            <a:lvl4pPr marL="1600200" indent="-228600" algn="l" rtl="0" eaLnBrk="1" fontAlgn="base" hangingPunct="1">
              <a:spcBef>
                <a:spcPct val="20000"/>
              </a:spcBef>
              <a:spcAft>
                <a:spcPct val="0"/>
              </a:spcAft>
              <a:buSzPct val="120000"/>
              <a:buFont typeface="Wingdings" pitchFamily="2" charset="2"/>
              <a:buChar char="§"/>
              <a:defRPr sz="1800">
                <a:solidFill>
                  <a:schemeClr val="tx1"/>
                </a:solidFill>
                <a:latin typeface="+mn-lt"/>
              </a:defRPr>
            </a:lvl4pPr>
            <a:lvl5pPr marL="2057400" indent="-228600" algn="l" rtl="0" eaLnBrk="1" fontAlgn="base" hangingPunct="1">
              <a:spcBef>
                <a:spcPct val="20000"/>
              </a:spcBef>
              <a:spcAft>
                <a:spcPct val="0"/>
              </a:spcAft>
              <a:buSzPct val="120000"/>
              <a:buFont typeface="Wingdings" pitchFamily="2" charset="2"/>
              <a:buChar char="§"/>
              <a:defRPr sz="1800">
                <a:solidFill>
                  <a:schemeClr val="tx1"/>
                </a:solidFill>
                <a:latin typeface="+mn-lt"/>
              </a:defRPr>
            </a:lvl5pPr>
            <a:lvl6pPr marL="2514600" indent="-228600" algn="l" rtl="0" eaLnBrk="1" fontAlgn="base" hangingPunct="1">
              <a:spcBef>
                <a:spcPct val="20000"/>
              </a:spcBef>
              <a:spcAft>
                <a:spcPct val="0"/>
              </a:spcAft>
              <a:buSzPct val="90000"/>
              <a:buFont typeface="Wingdings" pitchFamily="2" charset="2"/>
              <a:defRPr sz="1800">
                <a:solidFill>
                  <a:schemeClr val="tx1"/>
                </a:solidFill>
                <a:latin typeface="+mn-lt"/>
              </a:defRPr>
            </a:lvl6pPr>
            <a:lvl7pPr marL="2971800" indent="-228600" algn="l" rtl="0" eaLnBrk="1" fontAlgn="base" hangingPunct="1">
              <a:spcBef>
                <a:spcPct val="20000"/>
              </a:spcBef>
              <a:spcAft>
                <a:spcPct val="0"/>
              </a:spcAft>
              <a:buSzPct val="90000"/>
              <a:buFont typeface="Wingdings" pitchFamily="2" charset="2"/>
              <a:defRPr sz="1800">
                <a:solidFill>
                  <a:schemeClr val="tx1"/>
                </a:solidFill>
                <a:latin typeface="+mn-lt"/>
              </a:defRPr>
            </a:lvl7pPr>
            <a:lvl8pPr marL="3429000" indent="-228600" algn="l" rtl="0" eaLnBrk="1" fontAlgn="base" hangingPunct="1">
              <a:spcBef>
                <a:spcPct val="20000"/>
              </a:spcBef>
              <a:spcAft>
                <a:spcPct val="0"/>
              </a:spcAft>
              <a:buSzPct val="90000"/>
              <a:buFont typeface="Wingdings" pitchFamily="2" charset="2"/>
              <a:defRPr sz="1800">
                <a:solidFill>
                  <a:schemeClr val="tx1"/>
                </a:solidFill>
                <a:latin typeface="+mn-lt"/>
              </a:defRPr>
            </a:lvl8pPr>
            <a:lvl9pPr marL="3886200" indent="-228600" algn="l" rtl="0" eaLnBrk="1" fontAlgn="base" hangingPunct="1">
              <a:spcBef>
                <a:spcPct val="20000"/>
              </a:spcBef>
              <a:spcAft>
                <a:spcPct val="0"/>
              </a:spcAft>
              <a:buSzPct val="90000"/>
              <a:buFont typeface="Wingdings" pitchFamily="2" charset="2"/>
              <a:defRPr sz="1800">
                <a:solidFill>
                  <a:schemeClr val="tx1"/>
                </a:solidFill>
                <a:latin typeface="+mn-lt"/>
              </a:defRPr>
            </a:lvl9pPr>
          </a:lstStyle>
          <a:p>
            <a:r>
              <a:rPr lang="sv-SE" sz="1800" kern="0" dirty="0"/>
              <a:t>Gemensam utgångspunkt för diskussioner kring klimatanpassning</a:t>
            </a:r>
          </a:p>
          <a:p>
            <a:r>
              <a:rPr lang="sv-SE" sz="1800" kern="0" dirty="0"/>
              <a:t>Enkelt och snabbt sätt att få en känsla för de komplexa utmaningarna med klimatanpassning</a:t>
            </a:r>
          </a:p>
          <a:p>
            <a:r>
              <a:rPr lang="sv-SE" sz="1800" kern="0" dirty="0"/>
              <a:t>Öka medvetenhet och nyfikenhet kring frågorna </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9925" y="3778349"/>
            <a:ext cx="2724150" cy="166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56188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1"/>
          <p:cNvSpPr txBox="1">
            <a:spLocks/>
          </p:cNvSpPr>
          <p:nvPr/>
        </p:nvSpPr>
        <p:spPr bwMode="auto">
          <a:xfrm>
            <a:off x="757238" y="1026000"/>
            <a:ext cx="7634287" cy="817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600">
                <a:solidFill>
                  <a:schemeClr val="tx1"/>
                </a:solidFill>
                <a:latin typeface="+mj-lt"/>
                <a:ea typeface="+mj-ea"/>
                <a:cs typeface="+mj-cs"/>
              </a:defRPr>
            </a:lvl1pPr>
            <a:lvl2pPr algn="l" rtl="0" eaLnBrk="1" fontAlgn="base" hangingPunct="1">
              <a:spcBef>
                <a:spcPct val="0"/>
              </a:spcBef>
              <a:spcAft>
                <a:spcPct val="0"/>
              </a:spcAft>
              <a:defRPr sz="2600">
                <a:solidFill>
                  <a:schemeClr val="tx1"/>
                </a:solidFill>
                <a:latin typeface="Arial Black" pitchFamily="34" charset="0"/>
              </a:defRPr>
            </a:lvl2pPr>
            <a:lvl3pPr algn="l" rtl="0" eaLnBrk="1" fontAlgn="base" hangingPunct="1">
              <a:spcBef>
                <a:spcPct val="0"/>
              </a:spcBef>
              <a:spcAft>
                <a:spcPct val="0"/>
              </a:spcAft>
              <a:defRPr sz="2600">
                <a:solidFill>
                  <a:schemeClr val="tx1"/>
                </a:solidFill>
                <a:latin typeface="Arial Black" pitchFamily="34" charset="0"/>
              </a:defRPr>
            </a:lvl3pPr>
            <a:lvl4pPr algn="l" rtl="0" eaLnBrk="1" fontAlgn="base" hangingPunct="1">
              <a:spcBef>
                <a:spcPct val="0"/>
              </a:spcBef>
              <a:spcAft>
                <a:spcPct val="0"/>
              </a:spcAft>
              <a:defRPr sz="2600">
                <a:solidFill>
                  <a:schemeClr val="tx1"/>
                </a:solidFill>
                <a:latin typeface="Arial Black" pitchFamily="34" charset="0"/>
              </a:defRPr>
            </a:lvl4pPr>
            <a:lvl5pPr algn="l" rtl="0" eaLnBrk="1" fontAlgn="base" hangingPunct="1">
              <a:spcBef>
                <a:spcPct val="0"/>
              </a:spcBef>
              <a:spcAft>
                <a:spcPct val="0"/>
              </a:spcAft>
              <a:defRPr sz="2600">
                <a:solidFill>
                  <a:schemeClr val="tx1"/>
                </a:solidFill>
                <a:latin typeface="Arial Black" pitchFamily="34" charset="0"/>
              </a:defRPr>
            </a:lvl5pPr>
            <a:lvl6pPr marL="457200" algn="l" rtl="0" eaLnBrk="1" fontAlgn="base" hangingPunct="1">
              <a:spcBef>
                <a:spcPct val="0"/>
              </a:spcBef>
              <a:spcAft>
                <a:spcPct val="0"/>
              </a:spcAft>
              <a:defRPr sz="3600">
                <a:solidFill>
                  <a:schemeClr val="tx2"/>
                </a:solidFill>
                <a:latin typeface="Arial Black" pitchFamily="34" charset="0"/>
              </a:defRPr>
            </a:lvl6pPr>
            <a:lvl7pPr marL="914400" algn="l" rtl="0" eaLnBrk="1" fontAlgn="base" hangingPunct="1">
              <a:spcBef>
                <a:spcPct val="0"/>
              </a:spcBef>
              <a:spcAft>
                <a:spcPct val="0"/>
              </a:spcAft>
              <a:defRPr sz="3600">
                <a:solidFill>
                  <a:schemeClr val="tx2"/>
                </a:solidFill>
                <a:latin typeface="Arial Black" pitchFamily="34" charset="0"/>
              </a:defRPr>
            </a:lvl7pPr>
            <a:lvl8pPr marL="1371600" algn="l" rtl="0" eaLnBrk="1" fontAlgn="base" hangingPunct="1">
              <a:spcBef>
                <a:spcPct val="0"/>
              </a:spcBef>
              <a:spcAft>
                <a:spcPct val="0"/>
              </a:spcAft>
              <a:defRPr sz="3600">
                <a:solidFill>
                  <a:schemeClr val="tx2"/>
                </a:solidFill>
                <a:latin typeface="Arial Black" pitchFamily="34" charset="0"/>
              </a:defRPr>
            </a:lvl8pPr>
            <a:lvl9pPr marL="1828800" algn="l" rtl="0" eaLnBrk="1" fontAlgn="base" hangingPunct="1">
              <a:spcBef>
                <a:spcPct val="0"/>
              </a:spcBef>
              <a:spcAft>
                <a:spcPct val="0"/>
              </a:spcAft>
              <a:defRPr sz="3600">
                <a:solidFill>
                  <a:schemeClr val="tx2"/>
                </a:solidFill>
                <a:latin typeface="Arial Black" pitchFamily="34" charset="0"/>
              </a:defRPr>
            </a:lvl9pPr>
          </a:lstStyle>
          <a:p>
            <a:r>
              <a:rPr lang="sv-SE" sz="3400" b="1" dirty="0" err="1">
                <a:solidFill>
                  <a:srgbClr val="000000"/>
                </a:solidFill>
              </a:rPr>
              <a:t>Serious</a:t>
            </a:r>
            <a:r>
              <a:rPr lang="sv-SE" sz="3400" b="1" dirty="0">
                <a:solidFill>
                  <a:srgbClr val="000000"/>
                </a:solidFill>
              </a:rPr>
              <a:t> Games</a:t>
            </a:r>
          </a:p>
        </p:txBody>
      </p:sp>
      <p:sp>
        <p:nvSpPr>
          <p:cNvPr id="6" name="Platshållare för innehåll 2"/>
          <p:cNvSpPr txBox="1">
            <a:spLocks/>
          </p:cNvSpPr>
          <p:nvPr/>
        </p:nvSpPr>
        <p:spPr bwMode="auto">
          <a:xfrm>
            <a:off x="757238" y="1918800"/>
            <a:ext cx="7631186" cy="4486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lvl1pPr marL="342900" indent="-342900" algn="l" rtl="0" eaLnBrk="1" fontAlgn="base" hangingPunct="1">
              <a:spcBef>
                <a:spcPct val="20000"/>
              </a:spcBef>
              <a:spcAft>
                <a:spcPct val="0"/>
              </a:spcAft>
              <a:buSzPct val="120000"/>
              <a:buFont typeface="Wingdings" pitchFamily="2" charset="2"/>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SzPct val="120000"/>
              <a:buFont typeface="Wingdings" pitchFamily="2" charset="2"/>
              <a:buChar char="§"/>
              <a:defRPr sz="2400">
                <a:solidFill>
                  <a:schemeClr val="tx1"/>
                </a:solidFill>
                <a:latin typeface="+mn-lt"/>
              </a:defRPr>
            </a:lvl2pPr>
            <a:lvl3pPr marL="1143000" indent="-228600" algn="l" rtl="0" eaLnBrk="1" fontAlgn="base" hangingPunct="1">
              <a:spcBef>
                <a:spcPct val="20000"/>
              </a:spcBef>
              <a:spcAft>
                <a:spcPct val="0"/>
              </a:spcAft>
              <a:buSzPct val="120000"/>
              <a:buFont typeface="Wingdings" pitchFamily="2" charset="2"/>
              <a:buChar char="§"/>
              <a:defRPr sz="2000">
                <a:solidFill>
                  <a:schemeClr val="tx1"/>
                </a:solidFill>
                <a:latin typeface="+mn-lt"/>
              </a:defRPr>
            </a:lvl3pPr>
            <a:lvl4pPr marL="1600200" indent="-228600" algn="l" rtl="0" eaLnBrk="1" fontAlgn="base" hangingPunct="1">
              <a:spcBef>
                <a:spcPct val="20000"/>
              </a:spcBef>
              <a:spcAft>
                <a:spcPct val="0"/>
              </a:spcAft>
              <a:buSzPct val="120000"/>
              <a:buFont typeface="Wingdings" pitchFamily="2" charset="2"/>
              <a:buChar char="§"/>
              <a:defRPr sz="1800">
                <a:solidFill>
                  <a:schemeClr val="tx1"/>
                </a:solidFill>
                <a:latin typeface="+mn-lt"/>
              </a:defRPr>
            </a:lvl4pPr>
            <a:lvl5pPr marL="2057400" indent="-228600" algn="l" rtl="0" eaLnBrk="1" fontAlgn="base" hangingPunct="1">
              <a:spcBef>
                <a:spcPct val="20000"/>
              </a:spcBef>
              <a:spcAft>
                <a:spcPct val="0"/>
              </a:spcAft>
              <a:buSzPct val="120000"/>
              <a:buFont typeface="Wingdings" pitchFamily="2" charset="2"/>
              <a:buChar char="§"/>
              <a:defRPr sz="1800">
                <a:solidFill>
                  <a:schemeClr val="tx1"/>
                </a:solidFill>
                <a:latin typeface="+mn-lt"/>
              </a:defRPr>
            </a:lvl5pPr>
            <a:lvl6pPr marL="2514600" indent="-228600" algn="l" rtl="0" eaLnBrk="1" fontAlgn="base" hangingPunct="1">
              <a:spcBef>
                <a:spcPct val="20000"/>
              </a:spcBef>
              <a:spcAft>
                <a:spcPct val="0"/>
              </a:spcAft>
              <a:buSzPct val="90000"/>
              <a:buFont typeface="Wingdings" pitchFamily="2" charset="2"/>
              <a:defRPr sz="1800">
                <a:solidFill>
                  <a:schemeClr val="tx1"/>
                </a:solidFill>
                <a:latin typeface="+mn-lt"/>
              </a:defRPr>
            </a:lvl6pPr>
            <a:lvl7pPr marL="2971800" indent="-228600" algn="l" rtl="0" eaLnBrk="1" fontAlgn="base" hangingPunct="1">
              <a:spcBef>
                <a:spcPct val="20000"/>
              </a:spcBef>
              <a:spcAft>
                <a:spcPct val="0"/>
              </a:spcAft>
              <a:buSzPct val="90000"/>
              <a:buFont typeface="Wingdings" pitchFamily="2" charset="2"/>
              <a:defRPr sz="1800">
                <a:solidFill>
                  <a:schemeClr val="tx1"/>
                </a:solidFill>
                <a:latin typeface="+mn-lt"/>
              </a:defRPr>
            </a:lvl7pPr>
            <a:lvl8pPr marL="3429000" indent="-228600" algn="l" rtl="0" eaLnBrk="1" fontAlgn="base" hangingPunct="1">
              <a:spcBef>
                <a:spcPct val="20000"/>
              </a:spcBef>
              <a:spcAft>
                <a:spcPct val="0"/>
              </a:spcAft>
              <a:buSzPct val="90000"/>
              <a:buFont typeface="Wingdings" pitchFamily="2" charset="2"/>
              <a:defRPr sz="1800">
                <a:solidFill>
                  <a:schemeClr val="tx1"/>
                </a:solidFill>
                <a:latin typeface="+mn-lt"/>
              </a:defRPr>
            </a:lvl8pPr>
            <a:lvl9pPr marL="3886200" indent="-228600" algn="l" rtl="0" eaLnBrk="1" fontAlgn="base" hangingPunct="1">
              <a:spcBef>
                <a:spcPct val="20000"/>
              </a:spcBef>
              <a:spcAft>
                <a:spcPct val="0"/>
              </a:spcAft>
              <a:buSzPct val="90000"/>
              <a:buFont typeface="Wingdings" pitchFamily="2" charset="2"/>
              <a:defRPr sz="1800">
                <a:solidFill>
                  <a:schemeClr val="tx1"/>
                </a:solidFill>
                <a:latin typeface="+mn-lt"/>
              </a:defRPr>
            </a:lvl9pPr>
          </a:lstStyle>
          <a:p>
            <a:r>
              <a:rPr lang="sv-SE" sz="2000" kern="0" dirty="0"/>
              <a:t>Annat huvudsyfte än att underhålla (eller tävla)</a:t>
            </a:r>
          </a:p>
          <a:p>
            <a:r>
              <a:rPr lang="sv-SE" sz="2000" kern="0" dirty="0"/>
              <a:t>Metod för att synliggöra komplexa samband</a:t>
            </a:r>
          </a:p>
          <a:p>
            <a:r>
              <a:rPr lang="sv-SE" sz="2000" kern="0" dirty="0"/>
              <a:t>Målet är en bra grund för fortsatt diskussion</a:t>
            </a:r>
          </a:p>
          <a:p>
            <a:r>
              <a:rPr lang="sv-SE" sz="2000" kern="0" dirty="0"/>
              <a:t>Har använts som pedagogiskt verktyg i över 200 år.</a:t>
            </a:r>
            <a:br>
              <a:rPr lang="sv-SE" sz="2000" kern="0" dirty="0"/>
            </a:br>
            <a:r>
              <a:rPr lang="sv-SE" sz="2000" kern="0" dirty="0"/>
              <a:t>Använt inom militären men också inom bland annat miljöundervisning.</a:t>
            </a: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4165909"/>
            <a:ext cx="2365053" cy="23594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35624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innehåll 2"/>
          <p:cNvSpPr txBox="1">
            <a:spLocks/>
          </p:cNvSpPr>
          <p:nvPr/>
        </p:nvSpPr>
        <p:spPr bwMode="auto">
          <a:xfrm>
            <a:off x="757238" y="2181117"/>
            <a:ext cx="7634286" cy="34081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lvl1pPr marL="342900" indent="-342900" algn="l" rtl="0" eaLnBrk="1" fontAlgn="base" hangingPunct="1">
              <a:spcBef>
                <a:spcPct val="20000"/>
              </a:spcBef>
              <a:spcAft>
                <a:spcPct val="0"/>
              </a:spcAft>
              <a:buSzPct val="120000"/>
              <a:buFont typeface="Wingdings" pitchFamily="2" charset="2"/>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SzPct val="120000"/>
              <a:buFont typeface="Wingdings" pitchFamily="2" charset="2"/>
              <a:buChar char="§"/>
              <a:defRPr sz="2400">
                <a:solidFill>
                  <a:schemeClr val="tx1"/>
                </a:solidFill>
                <a:latin typeface="+mn-lt"/>
              </a:defRPr>
            </a:lvl2pPr>
            <a:lvl3pPr marL="1143000" indent="-228600" algn="l" rtl="0" eaLnBrk="1" fontAlgn="base" hangingPunct="1">
              <a:spcBef>
                <a:spcPct val="20000"/>
              </a:spcBef>
              <a:spcAft>
                <a:spcPct val="0"/>
              </a:spcAft>
              <a:buSzPct val="120000"/>
              <a:buFont typeface="Wingdings" pitchFamily="2" charset="2"/>
              <a:buChar char="§"/>
              <a:defRPr sz="2000">
                <a:solidFill>
                  <a:schemeClr val="tx1"/>
                </a:solidFill>
                <a:latin typeface="+mn-lt"/>
              </a:defRPr>
            </a:lvl3pPr>
            <a:lvl4pPr marL="1600200" indent="-228600" algn="l" rtl="0" eaLnBrk="1" fontAlgn="base" hangingPunct="1">
              <a:spcBef>
                <a:spcPct val="20000"/>
              </a:spcBef>
              <a:spcAft>
                <a:spcPct val="0"/>
              </a:spcAft>
              <a:buSzPct val="120000"/>
              <a:buFont typeface="Wingdings" pitchFamily="2" charset="2"/>
              <a:buChar char="§"/>
              <a:defRPr sz="1800">
                <a:solidFill>
                  <a:schemeClr val="tx1"/>
                </a:solidFill>
                <a:latin typeface="+mn-lt"/>
              </a:defRPr>
            </a:lvl4pPr>
            <a:lvl5pPr marL="2057400" indent="-228600" algn="l" rtl="0" eaLnBrk="1" fontAlgn="base" hangingPunct="1">
              <a:spcBef>
                <a:spcPct val="20000"/>
              </a:spcBef>
              <a:spcAft>
                <a:spcPct val="0"/>
              </a:spcAft>
              <a:buSzPct val="120000"/>
              <a:buFont typeface="Wingdings" pitchFamily="2" charset="2"/>
              <a:buChar char="§"/>
              <a:defRPr sz="1800">
                <a:solidFill>
                  <a:schemeClr val="tx1"/>
                </a:solidFill>
                <a:latin typeface="+mn-lt"/>
              </a:defRPr>
            </a:lvl5pPr>
            <a:lvl6pPr marL="2514600" indent="-228600" algn="l" rtl="0" eaLnBrk="1" fontAlgn="base" hangingPunct="1">
              <a:spcBef>
                <a:spcPct val="20000"/>
              </a:spcBef>
              <a:spcAft>
                <a:spcPct val="0"/>
              </a:spcAft>
              <a:buSzPct val="90000"/>
              <a:buFont typeface="Wingdings" pitchFamily="2" charset="2"/>
              <a:defRPr sz="1800">
                <a:solidFill>
                  <a:schemeClr val="tx1"/>
                </a:solidFill>
                <a:latin typeface="+mn-lt"/>
              </a:defRPr>
            </a:lvl6pPr>
            <a:lvl7pPr marL="2971800" indent="-228600" algn="l" rtl="0" eaLnBrk="1" fontAlgn="base" hangingPunct="1">
              <a:spcBef>
                <a:spcPct val="20000"/>
              </a:spcBef>
              <a:spcAft>
                <a:spcPct val="0"/>
              </a:spcAft>
              <a:buSzPct val="90000"/>
              <a:buFont typeface="Wingdings" pitchFamily="2" charset="2"/>
              <a:defRPr sz="1800">
                <a:solidFill>
                  <a:schemeClr val="tx1"/>
                </a:solidFill>
                <a:latin typeface="+mn-lt"/>
              </a:defRPr>
            </a:lvl7pPr>
            <a:lvl8pPr marL="3429000" indent="-228600" algn="l" rtl="0" eaLnBrk="1" fontAlgn="base" hangingPunct="1">
              <a:spcBef>
                <a:spcPct val="20000"/>
              </a:spcBef>
              <a:spcAft>
                <a:spcPct val="0"/>
              </a:spcAft>
              <a:buSzPct val="90000"/>
              <a:buFont typeface="Wingdings" pitchFamily="2" charset="2"/>
              <a:defRPr sz="1800">
                <a:solidFill>
                  <a:schemeClr val="tx1"/>
                </a:solidFill>
                <a:latin typeface="+mn-lt"/>
              </a:defRPr>
            </a:lvl8pPr>
            <a:lvl9pPr marL="3886200" indent="-228600" algn="l" rtl="0" eaLnBrk="1" fontAlgn="base" hangingPunct="1">
              <a:spcBef>
                <a:spcPct val="20000"/>
              </a:spcBef>
              <a:spcAft>
                <a:spcPct val="0"/>
              </a:spcAft>
              <a:buSzPct val="90000"/>
              <a:buFont typeface="Wingdings" pitchFamily="2" charset="2"/>
              <a:defRPr sz="1800">
                <a:solidFill>
                  <a:schemeClr val="tx1"/>
                </a:solidFill>
                <a:latin typeface="+mn-lt"/>
              </a:defRPr>
            </a:lvl9pPr>
          </a:lstStyle>
          <a:p>
            <a:r>
              <a:rPr lang="sv-SE" sz="2000" dirty="0"/>
              <a:t>Sju utmaningar</a:t>
            </a:r>
          </a:p>
          <a:p>
            <a:pPr marL="800100" lvl="1" indent="-342900">
              <a:buFont typeface="+mj-lt"/>
              <a:buAutoNum type="arabicPeriod"/>
            </a:pPr>
            <a:r>
              <a:rPr lang="sv-SE" sz="1800" dirty="0"/>
              <a:t>Skydda sjukhuset vid skyfall</a:t>
            </a:r>
          </a:p>
          <a:p>
            <a:pPr marL="800100" lvl="1" indent="-342900">
              <a:buFont typeface="+mj-lt"/>
              <a:buAutoNum type="arabicPeriod"/>
            </a:pPr>
            <a:r>
              <a:rPr lang="sv-SE" sz="1800" dirty="0"/>
              <a:t>Rädda dricksvattnet</a:t>
            </a:r>
          </a:p>
          <a:p>
            <a:pPr marL="800100" lvl="1" indent="-342900">
              <a:buFont typeface="+mj-lt"/>
              <a:buAutoNum type="arabicPeriod"/>
            </a:pPr>
            <a:r>
              <a:rPr lang="sv-SE" sz="1800" dirty="0"/>
              <a:t>Förtäta staden</a:t>
            </a:r>
          </a:p>
          <a:p>
            <a:pPr marL="800100" lvl="1" indent="-342900">
              <a:buFont typeface="+mj-lt"/>
              <a:buAutoNum type="arabicPeriod"/>
            </a:pPr>
            <a:r>
              <a:rPr lang="sv-SE" sz="1800" dirty="0"/>
              <a:t>Bygg nytt bostadsområde</a:t>
            </a:r>
          </a:p>
          <a:p>
            <a:pPr marL="800100" lvl="1" indent="-342900">
              <a:buFont typeface="+mj-lt"/>
              <a:buAutoNum type="arabicPeriod"/>
            </a:pPr>
            <a:r>
              <a:rPr lang="sv-SE" sz="1800" dirty="0"/>
              <a:t>Klimatanpassa befintlig bebyggelse</a:t>
            </a:r>
          </a:p>
          <a:p>
            <a:pPr marL="800100" lvl="1" indent="-342900">
              <a:buFont typeface="+mj-lt"/>
              <a:buAutoNum type="arabicPeriod"/>
            </a:pPr>
            <a:r>
              <a:rPr lang="sv-SE" sz="1800" dirty="0"/>
              <a:t>Torka för jordbruket</a:t>
            </a:r>
          </a:p>
          <a:p>
            <a:pPr marL="800100" lvl="1" indent="-342900">
              <a:buFont typeface="+mj-lt"/>
              <a:buAutoNum type="arabicPeriod"/>
            </a:pPr>
            <a:r>
              <a:rPr lang="sv-SE" sz="1800" dirty="0"/>
              <a:t>Nytt industriområde</a:t>
            </a:r>
            <a:endParaRPr lang="en-US" sz="1800" dirty="0"/>
          </a:p>
          <a:p>
            <a:r>
              <a:rPr lang="sv-SE" sz="2000" dirty="0"/>
              <a:t>Ta hänsyn till osäkerheter i extremväder, risker, ekonomi och hållbarhet</a:t>
            </a:r>
          </a:p>
          <a:p>
            <a:r>
              <a:rPr lang="sv-SE" sz="2000" dirty="0"/>
              <a:t>Se effekterna i fyra tidssteg från 2020 till 2100</a:t>
            </a:r>
          </a:p>
          <a:p>
            <a:endParaRPr lang="sv-SE" sz="2000" kern="0" dirty="0"/>
          </a:p>
        </p:txBody>
      </p:sp>
      <p:sp>
        <p:nvSpPr>
          <p:cNvPr id="6" name="Rubrik 1"/>
          <p:cNvSpPr txBox="1">
            <a:spLocks/>
          </p:cNvSpPr>
          <p:nvPr/>
        </p:nvSpPr>
        <p:spPr bwMode="auto">
          <a:xfrm>
            <a:off x="757238" y="1026000"/>
            <a:ext cx="7634287" cy="817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600">
                <a:solidFill>
                  <a:schemeClr val="tx1"/>
                </a:solidFill>
                <a:latin typeface="+mj-lt"/>
                <a:ea typeface="+mj-ea"/>
                <a:cs typeface="+mj-cs"/>
              </a:defRPr>
            </a:lvl1pPr>
            <a:lvl2pPr algn="l" rtl="0" eaLnBrk="1" fontAlgn="base" hangingPunct="1">
              <a:spcBef>
                <a:spcPct val="0"/>
              </a:spcBef>
              <a:spcAft>
                <a:spcPct val="0"/>
              </a:spcAft>
              <a:defRPr sz="2600">
                <a:solidFill>
                  <a:schemeClr val="tx1"/>
                </a:solidFill>
                <a:latin typeface="Arial Black" pitchFamily="34" charset="0"/>
              </a:defRPr>
            </a:lvl2pPr>
            <a:lvl3pPr algn="l" rtl="0" eaLnBrk="1" fontAlgn="base" hangingPunct="1">
              <a:spcBef>
                <a:spcPct val="0"/>
              </a:spcBef>
              <a:spcAft>
                <a:spcPct val="0"/>
              </a:spcAft>
              <a:defRPr sz="2600">
                <a:solidFill>
                  <a:schemeClr val="tx1"/>
                </a:solidFill>
                <a:latin typeface="Arial Black" pitchFamily="34" charset="0"/>
              </a:defRPr>
            </a:lvl3pPr>
            <a:lvl4pPr algn="l" rtl="0" eaLnBrk="1" fontAlgn="base" hangingPunct="1">
              <a:spcBef>
                <a:spcPct val="0"/>
              </a:spcBef>
              <a:spcAft>
                <a:spcPct val="0"/>
              </a:spcAft>
              <a:defRPr sz="2600">
                <a:solidFill>
                  <a:schemeClr val="tx1"/>
                </a:solidFill>
                <a:latin typeface="Arial Black" pitchFamily="34" charset="0"/>
              </a:defRPr>
            </a:lvl4pPr>
            <a:lvl5pPr algn="l" rtl="0" eaLnBrk="1" fontAlgn="base" hangingPunct="1">
              <a:spcBef>
                <a:spcPct val="0"/>
              </a:spcBef>
              <a:spcAft>
                <a:spcPct val="0"/>
              </a:spcAft>
              <a:defRPr sz="2600">
                <a:solidFill>
                  <a:schemeClr val="tx1"/>
                </a:solidFill>
                <a:latin typeface="Arial Black" pitchFamily="34" charset="0"/>
              </a:defRPr>
            </a:lvl5pPr>
            <a:lvl6pPr marL="457200" algn="l" rtl="0" eaLnBrk="1" fontAlgn="base" hangingPunct="1">
              <a:spcBef>
                <a:spcPct val="0"/>
              </a:spcBef>
              <a:spcAft>
                <a:spcPct val="0"/>
              </a:spcAft>
              <a:defRPr sz="3600">
                <a:solidFill>
                  <a:schemeClr val="tx2"/>
                </a:solidFill>
                <a:latin typeface="Arial Black" pitchFamily="34" charset="0"/>
              </a:defRPr>
            </a:lvl6pPr>
            <a:lvl7pPr marL="914400" algn="l" rtl="0" eaLnBrk="1" fontAlgn="base" hangingPunct="1">
              <a:spcBef>
                <a:spcPct val="0"/>
              </a:spcBef>
              <a:spcAft>
                <a:spcPct val="0"/>
              </a:spcAft>
              <a:defRPr sz="3600">
                <a:solidFill>
                  <a:schemeClr val="tx2"/>
                </a:solidFill>
                <a:latin typeface="Arial Black" pitchFamily="34" charset="0"/>
              </a:defRPr>
            </a:lvl7pPr>
            <a:lvl8pPr marL="1371600" algn="l" rtl="0" eaLnBrk="1" fontAlgn="base" hangingPunct="1">
              <a:spcBef>
                <a:spcPct val="0"/>
              </a:spcBef>
              <a:spcAft>
                <a:spcPct val="0"/>
              </a:spcAft>
              <a:defRPr sz="3600">
                <a:solidFill>
                  <a:schemeClr val="tx2"/>
                </a:solidFill>
                <a:latin typeface="Arial Black" pitchFamily="34" charset="0"/>
              </a:defRPr>
            </a:lvl8pPr>
            <a:lvl9pPr marL="1828800" algn="l" rtl="0" eaLnBrk="1" fontAlgn="base" hangingPunct="1">
              <a:spcBef>
                <a:spcPct val="0"/>
              </a:spcBef>
              <a:spcAft>
                <a:spcPct val="0"/>
              </a:spcAft>
              <a:defRPr sz="3600">
                <a:solidFill>
                  <a:schemeClr val="tx2"/>
                </a:solidFill>
                <a:latin typeface="Arial Black" pitchFamily="34" charset="0"/>
              </a:defRPr>
            </a:lvl9pPr>
          </a:lstStyle>
          <a:p>
            <a:r>
              <a:rPr lang="sv-SE" sz="3400" kern="0" dirty="0"/>
              <a:t>Rollspel i Väderköping</a:t>
            </a:r>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6089" r="49906"/>
          <a:stretch/>
        </p:blipFill>
        <p:spPr bwMode="auto">
          <a:xfrm>
            <a:off x="7477124" y="1843563"/>
            <a:ext cx="608197" cy="676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75454"/>
          <a:stretch/>
        </p:blipFill>
        <p:spPr bwMode="auto">
          <a:xfrm>
            <a:off x="7477125" y="2519838"/>
            <a:ext cx="621910" cy="676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r="74812"/>
          <a:stretch/>
        </p:blipFill>
        <p:spPr bwMode="auto">
          <a:xfrm>
            <a:off x="7447146" y="3196113"/>
            <a:ext cx="638175" cy="676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0"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l="33375" r="34162"/>
          <a:stretch/>
        </p:blipFill>
        <p:spPr bwMode="auto">
          <a:xfrm>
            <a:off x="7440002" y="3885178"/>
            <a:ext cx="627673"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31056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1"/>
          <p:cNvSpPr txBox="1">
            <a:spLocks/>
          </p:cNvSpPr>
          <p:nvPr/>
        </p:nvSpPr>
        <p:spPr bwMode="auto">
          <a:xfrm>
            <a:off x="757238" y="1026000"/>
            <a:ext cx="7634287" cy="817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600">
                <a:solidFill>
                  <a:schemeClr val="tx1"/>
                </a:solidFill>
                <a:latin typeface="+mj-lt"/>
                <a:ea typeface="+mj-ea"/>
                <a:cs typeface="+mj-cs"/>
              </a:defRPr>
            </a:lvl1pPr>
            <a:lvl2pPr algn="l" rtl="0" eaLnBrk="1" fontAlgn="base" hangingPunct="1">
              <a:spcBef>
                <a:spcPct val="0"/>
              </a:spcBef>
              <a:spcAft>
                <a:spcPct val="0"/>
              </a:spcAft>
              <a:defRPr sz="2600">
                <a:solidFill>
                  <a:schemeClr val="tx1"/>
                </a:solidFill>
                <a:latin typeface="Arial Black" pitchFamily="34" charset="0"/>
              </a:defRPr>
            </a:lvl2pPr>
            <a:lvl3pPr algn="l" rtl="0" eaLnBrk="1" fontAlgn="base" hangingPunct="1">
              <a:spcBef>
                <a:spcPct val="0"/>
              </a:spcBef>
              <a:spcAft>
                <a:spcPct val="0"/>
              </a:spcAft>
              <a:defRPr sz="2600">
                <a:solidFill>
                  <a:schemeClr val="tx1"/>
                </a:solidFill>
                <a:latin typeface="Arial Black" pitchFamily="34" charset="0"/>
              </a:defRPr>
            </a:lvl3pPr>
            <a:lvl4pPr algn="l" rtl="0" eaLnBrk="1" fontAlgn="base" hangingPunct="1">
              <a:spcBef>
                <a:spcPct val="0"/>
              </a:spcBef>
              <a:spcAft>
                <a:spcPct val="0"/>
              </a:spcAft>
              <a:defRPr sz="2600">
                <a:solidFill>
                  <a:schemeClr val="tx1"/>
                </a:solidFill>
                <a:latin typeface="Arial Black" pitchFamily="34" charset="0"/>
              </a:defRPr>
            </a:lvl4pPr>
            <a:lvl5pPr algn="l" rtl="0" eaLnBrk="1" fontAlgn="base" hangingPunct="1">
              <a:spcBef>
                <a:spcPct val="0"/>
              </a:spcBef>
              <a:spcAft>
                <a:spcPct val="0"/>
              </a:spcAft>
              <a:defRPr sz="2600">
                <a:solidFill>
                  <a:schemeClr val="tx1"/>
                </a:solidFill>
                <a:latin typeface="Arial Black" pitchFamily="34" charset="0"/>
              </a:defRPr>
            </a:lvl5pPr>
            <a:lvl6pPr marL="457200" algn="l" rtl="0" eaLnBrk="1" fontAlgn="base" hangingPunct="1">
              <a:spcBef>
                <a:spcPct val="0"/>
              </a:spcBef>
              <a:spcAft>
                <a:spcPct val="0"/>
              </a:spcAft>
              <a:defRPr sz="3600">
                <a:solidFill>
                  <a:schemeClr val="tx2"/>
                </a:solidFill>
                <a:latin typeface="Arial Black" pitchFamily="34" charset="0"/>
              </a:defRPr>
            </a:lvl6pPr>
            <a:lvl7pPr marL="914400" algn="l" rtl="0" eaLnBrk="1" fontAlgn="base" hangingPunct="1">
              <a:spcBef>
                <a:spcPct val="0"/>
              </a:spcBef>
              <a:spcAft>
                <a:spcPct val="0"/>
              </a:spcAft>
              <a:defRPr sz="3600">
                <a:solidFill>
                  <a:schemeClr val="tx2"/>
                </a:solidFill>
                <a:latin typeface="Arial Black" pitchFamily="34" charset="0"/>
              </a:defRPr>
            </a:lvl7pPr>
            <a:lvl8pPr marL="1371600" algn="l" rtl="0" eaLnBrk="1" fontAlgn="base" hangingPunct="1">
              <a:spcBef>
                <a:spcPct val="0"/>
              </a:spcBef>
              <a:spcAft>
                <a:spcPct val="0"/>
              </a:spcAft>
              <a:defRPr sz="3600">
                <a:solidFill>
                  <a:schemeClr val="tx2"/>
                </a:solidFill>
                <a:latin typeface="Arial Black" pitchFamily="34" charset="0"/>
              </a:defRPr>
            </a:lvl8pPr>
            <a:lvl9pPr marL="1828800" algn="l" rtl="0" eaLnBrk="1" fontAlgn="base" hangingPunct="1">
              <a:spcBef>
                <a:spcPct val="0"/>
              </a:spcBef>
              <a:spcAft>
                <a:spcPct val="0"/>
              </a:spcAft>
              <a:defRPr sz="3600">
                <a:solidFill>
                  <a:schemeClr val="tx2"/>
                </a:solidFill>
                <a:latin typeface="Arial Black" pitchFamily="34" charset="0"/>
              </a:defRPr>
            </a:lvl9pPr>
          </a:lstStyle>
          <a:p>
            <a:r>
              <a:rPr lang="sv-SE" sz="3400" kern="0" dirty="0"/>
              <a:t>Rollspel i Väderköping</a:t>
            </a:r>
          </a:p>
        </p:txBody>
      </p:sp>
      <p:sp>
        <p:nvSpPr>
          <p:cNvPr id="6" name="Platshållare för innehåll 2"/>
          <p:cNvSpPr txBox="1">
            <a:spLocks/>
          </p:cNvSpPr>
          <p:nvPr/>
        </p:nvSpPr>
        <p:spPr bwMode="auto">
          <a:xfrm>
            <a:off x="757238" y="1965093"/>
            <a:ext cx="7634286" cy="34801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lvl1pPr marL="342900" indent="-342900" algn="l" rtl="0" eaLnBrk="1" fontAlgn="base" hangingPunct="1">
              <a:spcBef>
                <a:spcPct val="20000"/>
              </a:spcBef>
              <a:spcAft>
                <a:spcPct val="0"/>
              </a:spcAft>
              <a:buSzPct val="120000"/>
              <a:buFont typeface="Wingdings" pitchFamily="2" charset="2"/>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SzPct val="120000"/>
              <a:buFont typeface="Wingdings" pitchFamily="2" charset="2"/>
              <a:buChar char="§"/>
              <a:defRPr sz="2400">
                <a:solidFill>
                  <a:schemeClr val="tx1"/>
                </a:solidFill>
                <a:latin typeface="+mn-lt"/>
              </a:defRPr>
            </a:lvl2pPr>
            <a:lvl3pPr marL="1143000" indent="-228600" algn="l" rtl="0" eaLnBrk="1" fontAlgn="base" hangingPunct="1">
              <a:spcBef>
                <a:spcPct val="20000"/>
              </a:spcBef>
              <a:spcAft>
                <a:spcPct val="0"/>
              </a:spcAft>
              <a:buSzPct val="120000"/>
              <a:buFont typeface="Wingdings" pitchFamily="2" charset="2"/>
              <a:buChar char="§"/>
              <a:defRPr sz="2000">
                <a:solidFill>
                  <a:schemeClr val="tx1"/>
                </a:solidFill>
                <a:latin typeface="+mn-lt"/>
              </a:defRPr>
            </a:lvl3pPr>
            <a:lvl4pPr marL="1600200" indent="-228600" algn="l" rtl="0" eaLnBrk="1" fontAlgn="base" hangingPunct="1">
              <a:spcBef>
                <a:spcPct val="20000"/>
              </a:spcBef>
              <a:spcAft>
                <a:spcPct val="0"/>
              </a:spcAft>
              <a:buSzPct val="120000"/>
              <a:buFont typeface="Wingdings" pitchFamily="2" charset="2"/>
              <a:buChar char="§"/>
              <a:defRPr sz="1800">
                <a:solidFill>
                  <a:schemeClr val="tx1"/>
                </a:solidFill>
                <a:latin typeface="+mn-lt"/>
              </a:defRPr>
            </a:lvl4pPr>
            <a:lvl5pPr marL="2057400" indent="-228600" algn="l" rtl="0" eaLnBrk="1" fontAlgn="base" hangingPunct="1">
              <a:spcBef>
                <a:spcPct val="20000"/>
              </a:spcBef>
              <a:spcAft>
                <a:spcPct val="0"/>
              </a:spcAft>
              <a:buSzPct val="120000"/>
              <a:buFont typeface="Wingdings" pitchFamily="2" charset="2"/>
              <a:buChar char="§"/>
              <a:defRPr sz="1800">
                <a:solidFill>
                  <a:schemeClr val="tx1"/>
                </a:solidFill>
                <a:latin typeface="+mn-lt"/>
              </a:defRPr>
            </a:lvl5pPr>
            <a:lvl6pPr marL="2514600" indent="-228600" algn="l" rtl="0" eaLnBrk="1" fontAlgn="base" hangingPunct="1">
              <a:spcBef>
                <a:spcPct val="20000"/>
              </a:spcBef>
              <a:spcAft>
                <a:spcPct val="0"/>
              </a:spcAft>
              <a:buSzPct val="90000"/>
              <a:buFont typeface="Wingdings" pitchFamily="2" charset="2"/>
              <a:defRPr sz="1800">
                <a:solidFill>
                  <a:schemeClr val="tx1"/>
                </a:solidFill>
                <a:latin typeface="+mn-lt"/>
              </a:defRPr>
            </a:lvl6pPr>
            <a:lvl7pPr marL="2971800" indent="-228600" algn="l" rtl="0" eaLnBrk="1" fontAlgn="base" hangingPunct="1">
              <a:spcBef>
                <a:spcPct val="20000"/>
              </a:spcBef>
              <a:spcAft>
                <a:spcPct val="0"/>
              </a:spcAft>
              <a:buSzPct val="90000"/>
              <a:buFont typeface="Wingdings" pitchFamily="2" charset="2"/>
              <a:defRPr sz="1800">
                <a:solidFill>
                  <a:schemeClr val="tx1"/>
                </a:solidFill>
                <a:latin typeface="+mn-lt"/>
              </a:defRPr>
            </a:lvl7pPr>
            <a:lvl8pPr marL="3429000" indent="-228600" algn="l" rtl="0" eaLnBrk="1" fontAlgn="base" hangingPunct="1">
              <a:spcBef>
                <a:spcPct val="20000"/>
              </a:spcBef>
              <a:spcAft>
                <a:spcPct val="0"/>
              </a:spcAft>
              <a:buSzPct val="90000"/>
              <a:buFont typeface="Wingdings" pitchFamily="2" charset="2"/>
              <a:defRPr sz="1800">
                <a:solidFill>
                  <a:schemeClr val="tx1"/>
                </a:solidFill>
                <a:latin typeface="+mn-lt"/>
              </a:defRPr>
            </a:lvl8pPr>
            <a:lvl9pPr marL="3886200" indent="-228600" algn="l" rtl="0" eaLnBrk="1" fontAlgn="base" hangingPunct="1">
              <a:spcBef>
                <a:spcPct val="20000"/>
              </a:spcBef>
              <a:spcAft>
                <a:spcPct val="0"/>
              </a:spcAft>
              <a:buSzPct val="90000"/>
              <a:buFont typeface="Wingdings" pitchFamily="2" charset="2"/>
              <a:defRPr sz="1800">
                <a:solidFill>
                  <a:schemeClr val="tx1"/>
                </a:solidFill>
                <a:latin typeface="+mn-lt"/>
              </a:defRPr>
            </a:lvl9pPr>
          </a:lstStyle>
          <a:p>
            <a:pPr marL="0" indent="0">
              <a:buNone/>
            </a:pPr>
            <a:r>
              <a:rPr lang="sv-SE" sz="2000" dirty="0"/>
              <a:t>Sju intressegrupper</a:t>
            </a:r>
          </a:p>
          <a:p>
            <a:r>
              <a:rPr lang="sv-SE" sz="1800" dirty="0"/>
              <a:t>Storstadens näringsidkarförening</a:t>
            </a:r>
          </a:p>
          <a:p>
            <a:r>
              <a:rPr lang="sv-SE" sz="1800" dirty="0"/>
              <a:t>Lantbrukarföreningen </a:t>
            </a:r>
            <a:r>
              <a:rPr lang="sv-SE" sz="1800" dirty="0" err="1"/>
              <a:t>Agri</a:t>
            </a:r>
            <a:r>
              <a:rPr lang="sv-SE" sz="1800" dirty="0"/>
              <a:t> </a:t>
            </a:r>
          </a:p>
          <a:p>
            <a:r>
              <a:rPr lang="sv-SE" sz="1800" dirty="0"/>
              <a:t>Hyresgästföreningen </a:t>
            </a:r>
          </a:p>
          <a:p>
            <a:r>
              <a:rPr lang="sv-SE" sz="1800" dirty="0"/>
              <a:t>Pensionärsföreningen </a:t>
            </a:r>
          </a:p>
          <a:p>
            <a:r>
              <a:rPr lang="sv-SE" sz="1800" dirty="0"/>
              <a:t>Fastighetsägarnas förening </a:t>
            </a:r>
          </a:p>
          <a:p>
            <a:r>
              <a:rPr lang="sv-SE" sz="1800" dirty="0"/>
              <a:t>Storstadens naturskyddsgrupp</a:t>
            </a:r>
          </a:p>
          <a:p>
            <a:r>
              <a:rPr lang="sv-SE" sz="1800" dirty="0"/>
              <a:t>Medborgarföreningen - rör inte min livsstil.</a:t>
            </a:r>
          </a:p>
        </p:txBody>
      </p:sp>
      <p:grpSp>
        <p:nvGrpSpPr>
          <p:cNvPr id="2" name="Grupp 1"/>
          <p:cNvGrpSpPr/>
          <p:nvPr/>
        </p:nvGrpSpPr>
        <p:grpSpPr>
          <a:xfrm>
            <a:off x="7037192" y="1821929"/>
            <a:ext cx="900001" cy="4822464"/>
            <a:chOff x="7536297" y="1882800"/>
            <a:chExt cx="900001" cy="4822464"/>
          </a:xfrm>
        </p:grpSpPr>
        <p:pic>
          <p:nvPicPr>
            <p:cNvPr id="3075" name="Picture 3" descr="V:\Illustrationer\Illustrationer 2018\Webbspel Klimatanpassning\Underlag till gdrive\png\6 rent vatten och sanitet för all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36297" y="2863416"/>
              <a:ext cx="900000" cy="9000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V:\Illustrationer\Illustrationer 2018\Webbspel Klimatanpassning\Underlag till gdrive\png\3 god hälsa och välbefinnand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36298" y="1882800"/>
              <a:ext cx="899999" cy="900000"/>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V:\Illustrationer\Illustrationer 2018\Webbspel Klimatanpassning\Underlag till gdrive\png\7 hållbar energi för all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36297" y="3844032"/>
              <a:ext cx="900001" cy="900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V:\Illustrationer\Illustrationer 2018\Webbspel Klimatanpassning\Underlag till gdrive\png\11 hållbara städer och samhållen.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36297" y="4824648"/>
              <a:ext cx="900001" cy="900000"/>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V:\Illustrationer\Illustrationer 2018\Webbspel Klimatanpassning\Underlag till gdrive\png\15 ekosystem och biologisk mångfald.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36297" y="5805264"/>
              <a:ext cx="900000" cy="9000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427108723"/>
      </p:ext>
    </p:extLst>
  </p:cSld>
  <p:clrMapOvr>
    <a:masterClrMapping/>
  </p:clrMapOvr>
</p:sld>
</file>

<file path=ppt/theme/theme1.xml><?xml version="1.0" encoding="utf-8"?>
<a:theme xmlns:a="http://schemas.openxmlformats.org/drawingml/2006/main" name="Default Theme">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SMHI - Vit">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MHI - Vit 1">
        <a:dk1>
          <a:srgbClr val="000000"/>
        </a:dk1>
        <a:lt1>
          <a:srgbClr val="FFFFFF"/>
        </a:lt1>
        <a:dk2>
          <a:srgbClr val="000000"/>
        </a:dk2>
        <a:lt2>
          <a:srgbClr val="808080"/>
        </a:lt2>
        <a:accent1>
          <a:srgbClr val="3B9CDF"/>
        </a:accent1>
        <a:accent2>
          <a:srgbClr val="72CA34"/>
        </a:accent2>
        <a:accent3>
          <a:srgbClr val="FFFFFF"/>
        </a:accent3>
        <a:accent4>
          <a:srgbClr val="000000"/>
        </a:accent4>
        <a:accent5>
          <a:srgbClr val="AFCBEC"/>
        </a:accent5>
        <a:accent6>
          <a:srgbClr val="67B72E"/>
        </a:accent6>
        <a:hlink>
          <a:srgbClr val="FDEB1B"/>
        </a:hlink>
        <a:folHlink>
          <a:srgbClr val="F82B37"/>
        </a:folHlink>
      </a:clrScheme>
      <a:clrMap bg1="lt1" tx1="dk1" bg2="lt2" tx2="dk2" accent1="accent1" accent2="accent2" accent3="accent3" accent4="accent4" accent5="accent5" accent6="accent6" hlink="hlink" folHlink="folHlink"/>
    </a:extraClrScheme>
    <a:extraClrScheme>
      <a:clrScheme name="SMHI - Vit 1">
        <a:dk1>
          <a:srgbClr val="000000"/>
        </a:dk1>
        <a:lt1>
          <a:srgbClr val="FFFFFF"/>
        </a:lt1>
        <a:dk2>
          <a:srgbClr val="000000"/>
        </a:dk2>
        <a:lt2>
          <a:srgbClr val="808080"/>
        </a:lt2>
        <a:accent1>
          <a:srgbClr val="3B9CDF"/>
        </a:accent1>
        <a:accent2>
          <a:srgbClr val="72CA34"/>
        </a:accent2>
        <a:accent3>
          <a:srgbClr val="FFFFFF"/>
        </a:accent3>
        <a:accent4>
          <a:srgbClr val="000000"/>
        </a:accent4>
        <a:accent5>
          <a:srgbClr val="AFCBEC"/>
        </a:accent5>
        <a:accent6>
          <a:srgbClr val="67B72E"/>
        </a:accent6>
        <a:hlink>
          <a:srgbClr val="FDEB1B"/>
        </a:hlink>
        <a:folHlink>
          <a:srgbClr val="F82B37"/>
        </a:folHlink>
      </a:clrScheme>
      <a:clrMap bg1="lt1" tx1="dk1" bg2="lt2" tx2="dk2" accent1="accent1" accent2="accent2" accent3="accent3" accent4="accent4" accent5="accent5" accent6="accent6" hlink="hlink" folHlink="folHlink"/>
    </a:extraClrScheme>
    <a:extraClrScheme>
      <a:clrScheme name="SMHI - Vit 2">
        <a:dk1>
          <a:srgbClr val="000000"/>
        </a:dk1>
        <a:lt1>
          <a:srgbClr val="FFFFFF"/>
        </a:lt1>
        <a:dk2>
          <a:srgbClr val="C4E1F5"/>
        </a:dk2>
        <a:lt2>
          <a:srgbClr val="B1D7F2"/>
        </a:lt2>
        <a:accent1>
          <a:srgbClr val="3B9CDF"/>
        </a:accent1>
        <a:accent2>
          <a:srgbClr val="62B0E5"/>
        </a:accent2>
        <a:accent3>
          <a:srgbClr val="FFFFFF"/>
        </a:accent3>
        <a:accent4>
          <a:srgbClr val="000000"/>
        </a:accent4>
        <a:accent5>
          <a:srgbClr val="AFCBEC"/>
        </a:accent5>
        <a:accent6>
          <a:srgbClr val="589FCF"/>
        </a:accent6>
        <a:hlink>
          <a:srgbClr val="76BAE9"/>
        </a:hlink>
        <a:folHlink>
          <a:srgbClr val="89C4EC"/>
        </a:folHlink>
      </a:clrScheme>
      <a:clrMap bg1="lt1" tx1="dk1" bg2="lt2" tx2="dk2" accent1="accent1" accent2="accent2" accent3="accent3" accent4="accent4" accent5="accent5" accent6="accent6" hlink="hlink" folHlink="folHlink"/>
    </a:extraClrScheme>
    <a:extraClrScheme>
      <a:clrScheme name="SMHI - Vit 3">
        <a:dk1>
          <a:srgbClr val="000000"/>
        </a:dk1>
        <a:lt1>
          <a:srgbClr val="FFFFFF"/>
        </a:lt1>
        <a:dk2>
          <a:srgbClr val="D4EFC2"/>
        </a:dk2>
        <a:lt2>
          <a:srgbClr val="C7EAAE"/>
        </a:lt2>
        <a:accent1>
          <a:srgbClr val="72CA34"/>
        </a:accent1>
        <a:accent2>
          <a:srgbClr val="8ED55D"/>
        </a:accent2>
        <a:accent3>
          <a:srgbClr val="FFFFFF"/>
        </a:accent3>
        <a:accent4>
          <a:srgbClr val="000000"/>
        </a:accent4>
        <a:accent5>
          <a:srgbClr val="BCE1AE"/>
        </a:accent5>
        <a:accent6>
          <a:srgbClr val="80C153"/>
        </a:accent6>
        <a:hlink>
          <a:srgbClr val="9DDA71"/>
        </a:hlink>
        <a:folHlink>
          <a:srgbClr val="AADF85"/>
        </a:folHlink>
      </a:clrScheme>
      <a:clrMap bg1="lt1" tx1="dk1" bg2="lt2" tx2="dk2" accent1="accent1" accent2="accent2" accent3="accent3" accent4="accent4" accent5="accent5" accent6="accent6" hlink="hlink" folHlink="folHlink"/>
    </a:extraClrScheme>
    <a:extraClrScheme>
      <a:clrScheme name="SMHI - Vit 4">
        <a:dk1>
          <a:srgbClr val="000000"/>
        </a:dk1>
        <a:lt1>
          <a:srgbClr val="FFFFFF"/>
        </a:lt1>
        <a:dk2>
          <a:srgbClr val="FEF9BA"/>
        </a:dk2>
        <a:lt2>
          <a:srgbClr val="FEF7A4"/>
        </a:lt2>
        <a:accent1>
          <a:srgbClr val="FDEB1B"/>
        </a:accent1>
        <a:accent2>
          <a:srgbClr val="FDEF49"/>
        </a:accent2>
        <a:accent3>
          <a:srgbClr val="FFFFFF"/>
        </a:accent3>
        <a:accent4>
          <a:srgbClr val="000000"/>
        </a:accent4>
        <a:accent5>
          <a:srgbClr val="FEF3AB"/>
        </a:accent5>
        <a:accent6>
          <a:srgbClr val="E5D941"/>
        </a:accent6>
        <a:hlink>
          <a:srgbClr val="FEF160"/>
        </a:hlink>
        <a:folHlink>
          <a:srgbClr val="FEF376"/>
        </a:folHlink>
      </a:clrScheme>
      <a:clrMap bg1="lt1" tx1="dk1" bg2="lt2" tx2="dk2" accent1="accent1" accent2="accent2" accent3="accent3" accent4="accent4" accent5="accent5" accent6="accent6" hlink="hlink" folHlink="folHlink"/>
    </a:extraClrScheme>
    <a:extraClrScheme>
      <a:clrScheme name="SMHI - Vit 5">
        <a:dk1>
          <a:srgbClr val="000000"/>
        </a:dk1>
        <a:lt1>
          <a:srgbClr val="FFFFFF"/>
        </a:lt1>
        <a:dk2>
          <a:srgbClr val="FAC2C5"/>
        </a:dk2>
        <a:lt2>
          <a:srgbClr val="F8AEB2"/>
        </a:lt2>
        <a:accent1>
          <a:srgbClr val="EE343F"/>
        </a:accent1>
        <a:accent2>
          <a:srgbClr val="F15D65"/>
        </a:accent2>
        <a:accent3>
          <a:srgbClr val="FFFFFF"/>
        </a:accent3>
        <a:accent4>
          <a:srgbClr val="000000"/>
        </a:accent4>
        <a:accent5>
          <a:srgbClr val="F5AEAF"/>
        </a:accent5>
        <a:accent6>
          <a:srgbClr val="DA535B"/>
        </a:accent6>
        <a:hlink>
          <a:srgbClr val="F37179"/>
        </a:hlink>
        <a:folHlink>
          <a:srgbClr val="F5858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SMHI - Svart">
  <a:themeElements>
    <a:clrScheme name="SMHI - Svart 1">
      <a:dk1>
        <a:srgbClr val="000000"/>
      </a:dk1>
      <a:lt1>
        <a:srgbClr val="FFFFFF"/>
      </a:lt1>
      <a:dk2>
        <a:srgbClr val="000000"/>
      </a:dk2>
      <a:lt2>
        <a:srgbClr val="808080"/>
      </a:lt2>
      <a:accent1>
        <a:srgbClr val="3B9CDF"/>
      </a:accent1>
      <a:accent2>
        <a:srgbClr val="72CA34"/>
      </a:accent2>
      <a:accent3>
        <a:srgbClr val="FFFFFF"/>
      </a:accent3>
      <a:accent4>
        <a:srgbClr val="000000"/>
      </a:accent4>
      <a:accent5>
        <a:srgbClr val="AFCBEC"/>
      </a:accent5>
      <a:accent6>
        <a:srgbClr val="67B72E"/>
      </a:accent6>
      <a:hlink>
        <a:srgbClr val="FDEB1B"/>
      </a:hlink>
      <a:folHlink>
        <a:srgbClr val="F82B37"/>
      </a:folHlink>
    </a:clrScheme>
    <a:fontScheme name="SMHI - Svart">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MHI - Svart 1">
        <a:dk1>
          <a:srgbClr val="000000"/>
        </a:dk1>
        <a:lt1>
          <a:srgbClr val="FFFFFF"/>
        </a:lt1>
        <a:dk2>
          <a:srgbClr val="000000"/>
        </a:dk2>
        <a:lt2>
          <a:srgbClr val="808080"/>
        </a:lt2>
        <a:accent1>
          <a:srgbClr val="3B9CDF"/>
        </a:accent1>
        <a:accent2>
          <a:srgbClr val="72CA34"/>
        </a:accent2>
        <a:accent3>
          <a:srgbClr val="FFFFFF"/>
        </a:accent3>
        <a:accent4>
          <a:srgbClr val="000000"/>
        </a:accent4>
        <a:accent5>
          <a:srgbClr val="AFCBEC"/>
        </a:accent5>
        <a:accent6>
          <a:srgbClr val="67B72E"/>
        </a:accent6>
        <a:hlink>
          <a:srgbClr val="FDEB1B"/>
        </a:hlink>
        <a:folHlink>
          <a:srgbClr val="F82B37"/>
        </a:folHlink>
      </a:clrScheme>
      <a:clrMap bg1="lt1" tx1="dk1" bg2="lt2" tx2="dk2" accent1="accent1" accent2="accent2" accent3="accent3" accent4="accent4" accent5="accent5" accent6="accent6" hlink="hlink" folHlink="folHlink"/>
    </a:extraClrScheme>
    <a:extraClrScheme>
      <a:clrScheme name="SMHI - Svart 1">
        <a:dk1>
          <a:srgbClr val="000000"/>
        </a:dk1>
        <a:lt1>
          <a:srgbClr val="FFFFFF"/>
        </a:lt1>
        <a:dk2>
          <a:srgbClr val="000000"/>
        </a:dk2>
        <a:lt2>
          <a:srgbClr val="808080"/>
        </a:lt2>
        <a:accent1>
          <a:srgbClr val="3B9CDF"/>
        </a:accent1>
        <a:accent2>
          <a:srgbClr val="72CA34"/>
        </a:accent2>
        <a:accent3>
          <a:srgbClr val="FFFFFF"/>
        </a:accent3>
        <a:accent4>
          <a:srgbClr val="000000"/>
        </a:accent4>
        <a:accent5>
          <a:srgbClr val="AFCBEC"/>
        </a:accent5>
        <a:accent6>
          <a:srgbClr val="67B72E"/>
        </a:accent6>
        <a:hlink>
          <a:srgbClr val="FDEB1B"/>
        </a:hlink>
        <a:folHlink>
          <a:srgbClr val="F82B37"/>
        </a:folHlink>
      </a:clrScheme>
      <a:clrMap bg1="lt1" tx1="dk1" bg2="lt2" tx2="dk2" accent1="accent1" accent2="accent2" accent3="accent3" accent4="accent4" accent5="accent5" accent6="accent6" hlink="hlink" folHlink="folHlink"/>
    </a:extraClrScheme>
    <a:extraClrScheme>
      <a:clrScheme name="SMHI - Svart 2">
        <a:dk1>
          <a:srgbClr val="000000"/>
        </a:dk1>
        <a:lt1>
          <a:srgbClr val="FFFFFF"/>
        </a:lt1>
        <a:dk2>
          <a:srgbClr val="C4E1F5"/>
        </a:dk2>
        <a:lt2>
          <a:srgbClr val="B1D7F2"/>
        </a:lt2>
        <a:accent1>
          <a:srgbClr val="3B9CDF"/>
        </a:accent1>
        <a:accent2>
          <a:srgbClr val="62B0E5"/>
        </a:accent2>
        <a:accent3>
          <a:srgbClr val="FFFFFF"/>
        </a:accent3>
        <a:accent4>
          <a:srgbClr val="000000"/>
        </a:accent4>
        <a:accent5>
          <a:srgbClr val="AFCBEC"/>
        </a:accent5>
        <a:accent6>
          <a:srgbClr val="589FCF"/>
        </a:accent6>
        <a:hlink>
          <a:srgbClr val="76BAE9"/>
        </a:hlink>
        <a:folHlink>
          <a:srgbClr val="89C4EC"/>
        </a:folHlink>
      </a:clrScheme>
      <a:clrMap bg1="lt1" tx1="dk1" bg2="lt2" tx2="dk2" accent1="accent1" accent2="accent2" accent3="accent3" accent4="accent4" accent5="accent5" accent6="accent6" hlink="hlink" folHlink="folHlink"/>
    </a:extraClrScheme>
    <a:extraClrScheme>
      <a:clrScheme name="SMHI - Svart 3">
        <a:dk1>
          <a:srgbClr val="000000"/>
        </a:dk1>
        <a:lt1>
          <a:srgbClr val="FFFFFF"/>
        </a:lt1>
        <a:dk2>
          <a:srgbClr val="D4EFC2"/>
        </a:dk2>
        <a:lt2>
          <a:srgbClr val="C7EAAE"/>
        </a:lt2>
        <a:accent1>
          <a:srgbClr val="72CA34"/>
        </a:accent1>
        <a:accent2>
          <a:srgbClr val="8ED55D"/>
        </a:accent2>
        <a:accent3>
          <a:srgbClr val="FFFFFF"/>
        </a:accent3>
        <a:accent4>
          <a:srgbClr val="000000"/>
        </a:accent4>
        <a:accent5>
          <a:srgbClr val="BCE1AE"/>
        </a:accent5>
        <a:accent6>
          <a:srgbClr val="80C153"/>
        </a:accent6>
        <a:hlink>
          <a:srgbClr val="9DDA71"/>
        </a:hlink>
        <a:folHlink>
          <a:srgbClr val="AADF85"/>
        </a:folHlink>
      </a:clrScheme>
      <a:clrMap bg1="lt1" tx1="dk1" bg2="lt2" tx2="dk2" accent1="accent1" accent2="accent2" accent3="accent3" accent4="accent4" accent5="accent5" accent6="accent6" hlink="hlink" folHlink="folHlink"/>
    </a:extraClrScheme>
    <a:extraClrScheme>
      <a:clrScheme name="SMHI - Svart 4">
        <a:dk1>
          <a:srgbClr val="000000"/>
        </a:dk1>
        <a:lt1>
          <a:srgbClr val="FFFFFF"/>
        </a:lt1>
        <a:dk2>
          <a:srgbClr val="FEF9BA"/>
        </a:dk2>
        <a:lt2>
          <a:srgbClr val="FEF7A4"/>
        </a:lt2>
        <a:accent1>
          <a:srgbClr val="FDEB1B"/>
        </a:accent1>
        <a:accent2>
          <a:srgbClr val="FDEF49"/>
        </a:accent2>
        <a:accent3>
          <a:srgbClr val="FFFFFF"/>
        </a:accent3>
        <a:accent4>
          <a:srgbClr val="000000"/>
        </a:accent4>
        <a:accent5>
          <a:srgbClr val="FEF3AB"/>
        </a:accent5>
        <a:accent6>
          <a:srgbClr val="E5D941"/>
        </a:accent6>
        <a:hlink>
          <a:srgbClr val="FEF160"/>
        </a:hlink>
        <a:folHlink>
          <a:srgbClr val="FEF376"/>
        </a:folHlink>
      </a:clrScheme>
      <a:clrMap bg1="lt1" tx1="dk1" bg2="lt2" tx2="dk2" accent1="accent1" accent2="accent2" accent3="accent3" accent4="accent4" accent5="accent5" accent6="accent6" hlink="hlink" folHlink="folHlink"/>
    </a:extraClrScheme>
    <a:extraClrScheme>
      <a:clrScheme name="SMHI - Svart 5">
        <a:dk1>
          <a:srgbClr val="000000"/>
        </a:dk1>
        <a:lt1>
          <a:srgbClr val="FFFFFF"/>
        </a:lt1>
        <a:dk2>
          <a:srgbClr val="FAC2C5"/>
        </a:dk2>
        <a:lt2>
          <a:srgbClr val="F8AEB2"/>
        </a:lt2>
        <a:accent1>
          <a:srgbClr val="EE343F"/>
        </a:accent1>
        <a:accent2>
          <a:srgbClr val="F15D65"/>
        </a:accent2>
        <a:accent3>
          <a:srgbClr val="FFFFFF"/>
        </a:accent3>
        <a:accent4>
          <a:srgbClr val="000000"/>
        </a:accent4>
        <a:accent5>
          <a:srgbClr val="F5AEAF"/>
        </a:accent5>
        <a:accent6>
          <a:srgbClr val="DA535B"/>
        </a:accent6>
        <a:hlink>
          <a:srgbClr val="F37179"/>
        </a:hlink>
        <a:folHlink>
          <a:srgbClr val="F5858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SMHI-PPT-vit">
  <a:themeElements>
    <a:clrScheme name="SMHI">
      <a:dk1>
        <a:sysClr val="windowText" lastClr="000000"/>
      </a:dk1>
      <a:lt1>
        <a:sysClr val="window" lastClr="FFFFFF"/>
      </a:lt1>
      <a:dk2>
        <a:srgbClr val="1F497D"/>
      </a:dk2>
      <a:lt2>
        <a:srgbClr val="EEECE1"/>
      </a:lt2>
      <a:accent1>
        <a:srgbClr val="3B9CDF"/>
      </a:accent1>
      <a:accent2>
        <a:srgbClr val="72CA34"/>
      </a:accent2>
      <a:accent3>
        <a:srgbClr val="FDEB1B"/>
      </a:accent3>
      <a:accent4>
        <a:srgbClr val="F82B37"/>
      </a:accent4>
      <a:accent5>
        <a:srgbClr val="000000"/>
      </a:accent5>
      <a:accent6>
        <a:srgbClr val="7F7F7F"/>
      </a:accent6>
      <a:hlink>
        <a:srgbClr val="0000FF"/>
      </a:hlink>
      <a:folHlink>
        <a:srgbClr val="800080"/>
      </a:folHlink>
    </a:clrScheme>
    <a:fontScheme name="SMHI - Vit">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MHI - Vit 1">
        <a:dk1>
          <a:srgbClr val="000000"/>
        </a:dk1>
        <a:lt1>
          <a:srgbClr val="FFFFFF"/>
        </a:lt1>
        <a:dk2>
          <a:srgbClr val="000000"/>
        </a:dk2>
        <a:lt2>
          <a:srgbClr val="808080"/>
        </a:lt2>
        <a:accent1>
          <a:srgbClr val="3B9CDF"/>
        </a:accent1>
        <a:accent2>
          <a:srgbClr val="72CA34"/>
        </a:accent2>
        <a:accent3>
          <a:srgbClr val="FFFFFF"/>
        </a:accent3>
        <a:accent4>
          <a:srgbClr val="000000"/>
        </a:accent4>
        <a:accent5>
          <a:srgbClr val="AFCBEC"/>
        </a:accent5>
        <a:accent6>
          <a:srgbClr val="67B72E"/>
        </a:accent6>
        <a:hlink>
          <a:srgbClr val="FDEB1B"/>
        </a:hlink>
        <a:folHlink>
          <a:srgbClr val="F82B37"/>
        </a:folHlink>
      </a:clrScheme>
      <a:clrMap bg1="lt1" tx1="dk1" bg2="lt2" tx2="dk2" accent1="accent1" accent2="accent2" accent3="accent3" accent4="accent4" accent5="accent5" accent6="accent6" hlink="hlink" folHlink="folHlink"/>
    </a:extraClrScheme>
    <a:extraClrScheme>
      <a:clrScheme name="SMHI - Vit 1">
        <a:dk1>
          <a:srgbClr val="000000"/>
        </a:dk1>
        <a:lt1>
          <a:srgbClr val="FFFFFF"/>
        </a:lt1>
        <a:dk2>
          <a:srgbClr val="000000"/>
        </a:dk2>
        <a:lt2>
          <a:srgbClr val="808080"/>
        </a:lt2>
        <a:accent1>
          <a:srgbClr val="3B9CDF"/>
        </a:accent1>
        <a:accent2>
          <a:srgbClr val="72CA34"/>
        </a:accent2>
        <a:accent3>
          <a:srgbClr val="FFFFFF"/>
        </a:accent3>
        <a:accent4>
          <a:srgbClr val="000000"/>
        </a:accent4>
        <a:accent5>
          <a:srgbClr val="AFCBEC"/>
        </a:accent5>
        <a:accent6>
          <a:srgbClr val="67B72E"/>
        </a:accent6>
        <a:hlink>
          <a:srgbClr val="FDEB1B"/>
        </a:hlink>
        <a:folHlink>
          <a:srgbClr val="F82B37"/>
        </a:folHlink>
      </a:clrScheme>
      <a:clrMap bg1="lt1" tx1="dk1" bg2="lt2" tx2="dk2" accent1="accent1" accent2="accent2" accent3="accent3" accent4="accent4" accent5="accent5" accent6="accent6" hlink="hlink" folHlink="folHlink"/>
    </a:extraClrScheme>
    <a:extraClrScheme>
      <a:clrScheme name="SMHI - Vit 2">
        <a:dk1>
          <a:srgbClr val="000000"/>
        </a:dk1>
        <a:lt1>
          <a:srgbClr val="FFFFFF"/>
        </a:lt1>
        <a:dk2>
          <a:srgbClr val="C4E1F5"/>
        </a:dk2>
        <a:lt2>
          <a:srgbClr val="B1D7F2"/>
        </a:lt2>
        <a:accent1>
          <a:srgbClr val="3B9CDF"/>
        </a:accent1>
        <a:accent2>
          <a:srgbClr val="62B0E5"/>
        </a:accent2>
        <a:accent3>
          <a:srgbClr val="FFFFFF"/>
        </a:accent3>
        <a:accent4>
          <a:srgbClr val="000000"/>
        </a:accent4>
        <a:accent5>
          <a:srgbClr val="AFCBEC"/>
        </a:accent5>
        <a:accent6>
          <a:srgbClr val="589FCF"/>
        </a:accent6>
        <a:hlink>
          <a:srgbClr val="76BAE9"/>
        </a:hlink>
        <a:folHlink>
          <a:srgbClr val="89C4EC"/>
        </a:folHlink>
      </a:clrScheme>
      <a:clrMap bg1="lt1" tx1="dk1" bg2="lt2" tx2="dk2" accent1="accent1" accent2="accent2" accent3="accent3" accent4="accent4" accent5="accent5" accent6="accent6" hlink="hlink" folHlink="folHlink"/>
    </a:extraClrScheme>
    <a:extraClrScheme>
      <a:clrScheme name="SMHI - Vit 3">
        <a:dk1>
          <a:srgbClr val="000000"/>
        </a:dk1>
        <a:lt1>
          <a:srgbClr val="FFFFFF"/>
        </a:lt1>
        <a:dk2>
          <a:srgbClr val="D4EFC2"/>
        </a:dk2>
        <a:lt2>
          <a:srgbClr val="C7EAAE"/>
        </a:lt2>
        <a:accent1>
          <a:srgbClr val="72CA34"/>
        </a:accent1>
        <a:accent2>
          <a:srgbClr val="8ED55D"/>
        </a:accent2>
        <a:accent3>
          <a:srgbClr val="FFFFFF"/>
        </a:accent3>
        <a:accent4>
          <a:srgbClr val="000000"/>
        </a:accent4>
        <a:accent5>
          <a:srgbClr val="BCE1AE"/>
        </a:accent5>
        <a:accent6>
          <a:srgbClr val="80C153"/>
        </a:accent6>
        <a:hlink>
          <a:srgbClr val="9DDA71"/>
        </a:hlink>
        <a:folHlink>
          <a:srgbClr val="AADF85"/>
        </a:folHlink>
      </a:clrScheme>
      <a:clrMap bg1="lt1" tx1="dk1" bg2="lt2" tx2="dk2" accent1="accent1" accent2="accent2" accent3="accent3" accent4="accent4" accent5="accent5" accent6="accent6" hlink="hlink" folHlink="folHlink"/>
    </a:extraClrScheme>
    <a:extraClrScheme>
      <a:clrScheme name="SMHI - Vit 4">
        <a:dk1>
          <a:srgbClr val="000000"/>
        </a:dk1>
        <a:lt1>
          <a:srgbClr val="FFFFFF"/>
        </a:lt1>
        <a:dk2>
          <a:srgbClr val="FEF9BA"/>
        </a:dk2>
        <a:lt2>
          <a:srgbClr val="FEF7A4"/>
        </a:lt2>
        <a:accent1>
          <a:srgbClr val="FDEB1B"/>
        </a:accent1>
        <a:accent2>
          <a:srgbClr val="FDEF49"/>
        </a:accent2>
        <a:accent3>
          <a:srgbClr val="FFFFFF"/>
        </a:accent3>
        <a:accent4>
          <a:srgbClr val="000000"/>
        </a:accent4>
        <a:accent5>
          <a:srgbClr val="FEF3AB"/>
        </a:accent5>
        <a:accent6>
          <a:srgbClr val="E5D941"/>
        </a:accent6>
        <a:hlink>
          <a:srgbClr val="FEF160"/>
        </a:hlink>
        <a:folHlink>
          <a:srgbClr val="FEF376"/>
        </a:folHlink>
      </a:clrScheme>
      <a:clrMap bg1="lt1" tx1="dk1" bg2="lt2" tx2="dk2" accent1="accent1" accent2="accent2" accent3="accent3" accent4="accent4" accent5="accent5" accent6="accent6" hlink="hlink" folHlink="folHlink"/>
    </a:extraClrScheme>
    <a:extraClrScheme>
      <a:clrScheme name="SMHI - Vit 5">
        <a:dk1>
          <a:srgbClr val="000000"/>
        </a:dk1>
        <a:lt1>
          <a:srgbClr val="FFFFFF"/>
        </a:lt1>
        <a:dk2>
          <a:srgbClr val="FAC2C5"/>
        </a:dk2>
        <a:lt2>
          <a:srgbClr val="F8AEB2"/>
        </a:lt2>
        <a:accent1>
          <a:srgbClr val="EE343F"/>
        </a:accent1>
        <a:accent2>
          <a:srgbClr val="F15D65"/>
        </a:accent2>
        <a:accent3>
          <a:srgbClr val="FFFFFF"/>
        </a:accent3>
        <a:accent4>
          <a:srgbClr val="000000"/>
        </a:accent4>
        <a:accent5>
          <a:srgbClr val="F5AEAF"/>
        </a:accent5>
        <a:accent6>
          <a:srgbClr val="DA535B"/>
        </a:accent6>
        <a:hlink>
          <a:srgbClr val="F37179"/>
        </a:hlink>
        <a:folHlink>
          <a:srgbClr val="F5858C"/>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SMHI - Svart">
  <a:themeElements>
    <a:clrScheme name="SMHI - Svart 1">
      <a:dk1>
        <a:srgbClr val="000000"/>
      </a:dk1>
      <a:lt1>
        <a:srgbClr val="FFFFFF"/>
      </a:lt1>
      <a:dk2>
        <a:srgbClr val="000000"/>
      </a:dk2>
      <a:lt2>
        <a:srgbClr val="808080"/>
      </a:lt2>
      <a:accent1>
        <a:srgbClr val="3B9CDF"/>
      </a:accent1>
      <a:accent2>
        <a:srgbClr val="72CA34"/>
      </a:accent2>
      <a:accent3>
        <a:srgbClr val="FFFFFF"/>
      </a:accent3>
      <a:accent4>
        <a:srgbClr val="000000"/>
      </a:accent4>
      <a:accent5>
        <a:srgbClr val="AFCBEC"/>
      </a:accent5>
      <a:accent6>
        <a:srgbClr val="67B72E"/>
      </a:accent6>
      <a:hlink>
        <a:srgbClr val="FDEB1B"/>
      </a:hlink>
      <a:folHlink>
        <a:srgbClr val="F82B37"/>
      </a:folHlink>
    </a:clrScheme>
    <a:fontScheme name="SMHI - Svart">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MHI - Svart 1">
        <a:dk1>
          <a:srgbClr val="000000"/>
        </a:dk1>
        <a:lt1>
          <a:srgbClr val="FFFFFF"/>
        </a:lt1>
        <a:dk2>
          <a:srgbClr val="000000"/>
        </a:dk2>
        <a:lt2>
          <a:srgbClr val="808080"/>
        </a:lt2>
        <a:accent1>
          <a:srgbClr val="3B9CDF"/>
        </a:accent1>
        <a:accent2>
          <a:srgbClr val="72CA34"/>
        </a:accent2>
        <a:accent3>
          <a:srgbClr val="FFFFFF"/>
        </a:accent3>
        <a:accent4>
          <a:srgbClr val="000000"/>
        </a:accent4>
        <a:accent5>
          <a:srgbClr val="AFCBEC"/>
        </a:accent5>
        <a:accent6>
          <a:srgbClr val="67B72E"/>
        </a:accent6>
        <a:hlink>
          <a:srgbClr val="FDEB1B"/>
        </a:hlink>
        <a:folHlink>
          <a:srgbClr val="F82B37"/>
        </a:folHlink>
      </a:clrScheme>
      <a:clrMap bg1="lt1" tx1="dk1" bg2="lt2" tx2="dk2" accent1="accent1" accent2="accent2" accent3="accent3" accent4="accent4" accent5="accent5" accent6="accent6" hlink="hlink" folHlink="folHlink"/>
    </a:extraClrScheme>
    <a:extraClrScheme>
      <a:clrScheme name="SMHI - Svart 1">
        <a:dk1>
          <a:srgbClr val="000000"/>
        </a:dk1>
        <a:lt1>
          <a:srgbClr val="FFFFFF"/>
        </a:lt1>
        <a:dk2>
          <a:srgbClr val="000000"/>
        </a:dk2>
        <a:lt2>
          <a:srgbClr val="808080"/>
        </a:lt2>
        <a:accent1>
          <a:srgbClr val="3B9CDF"/>
        </a:accent1>
        <a:accent2>
          <a:srgbClr val="72CA34"/>
        </a:accent2>
        <a:accent3>
          <a:srgbClr val="FFFFFF"/>
        </a:accent3>
        <a:accent4>
          <a:srgbClr val="000000"/>
        </a:accent4>
        <a:accent5>
          <a:srgbClr val="AFCBEC"/>
        </a:accent5>
        <a:accent6>
          <a:srgbClr val="67B72E"/>
        </a:accent6>
        <a:hlink>
          <a:srgbClr val="FDEB1B"/>
        </a:hlink>
        <a:folHlink>
          <a:srgbClr val="F82B37"/>
        </a:folHlink>
      </a:clrScheme>
      <a:clrMap bg1="lt1" tx1="dk1" bg2="lt2" tx2="dk2" accent1="accent1" accent2="accent2" accent3="accent3" accent4="accent4" accent5="accent5" accent6="accent6" hlink="hlink" folHlink="folHlink"/>
    </a:extraClrScheme>
    <a:extraClrScheme>
      <a:clrScheme name="SMHI - Svart 2">
        <a:dk1>
          <a:srgbClr val="000000"/>
        </a:dk1>
        <a:lt1>
          <a:srgbClr val="FFFFFF"/>
        </a:lt1>
        <a:dk2>
          <a:srgbClr val="C4E1F5"/>
        </a:dk2>
        <a:lt2>
          <a:srgbClr val="B1D7F2"/>
        </a:lt2>
        <a:accent1>
          <a:srgbClr val="3B9CDF"/>
        </a:accent1>
        <a:accent2>
          <a:srgbClr val="62B0E5"/>
        </a:accent2>
        <a:accent3>
          <a:srgbClr val="FFFFFF"/>
        </a:accent3>
        <a:accent4>
          <a:srgbClr val="000000"/>
        </a:accent4>
        <a:accent5>
          <a:srgbClr val="AFCBEC"/>
        </a:accent5>
        <a:accent6>
          <a:srgbClr val="589FCF"/>
        </a:accent6>
        <a:hlink>
          <a:srgbClr val="76BAE9"/>
        </a:hlink>
        <a:folHlink>
          <a:srgbClr val="89C4EC"/>
        </a:folHlink>
      </a:clrScheme>
      <a:clrMap bg1="lt1" tx1="dk1" bg2="lt2" tx2="dk2" accent1="accent1" accent2="accent2" accent3="accent3" accent4="accent4" accent5="accent5" accent6="accent6" hlink="hlink" folHlink="folHlink"/>
    </a:extraClrScheme>
    <a:extraClrScheme>
      <a:clrScheme name="SMHI - Svart 3">
        <a:dk1>
          <a:srgbClr val="000000"/>
        </a:dk1>
        <a:lt1>
          <a:srgbClr val="FFFFFF"/>
        </a:lt1>
        <a:dk2>
          <a:srgbClr val="D4EFC2"/>
        </a:dk2>
        <a:lt2>
          <a:srgbClr val="C7EAAE"/>
        </a:lt2>
        <a:accent1>
          <a:srgbClr val="72CA34"/>
        </a:accent1>
        <a:accent2>
          <a:srgbClr val="8ED55D"/>
        </a:accent2>
        <a:accent3>
          <a:srgbClr val="FFFFFF"/>
        </a:accent3>
        <a:accent4>
          <a:srgbClr val="000000"/>
        </a:accent4>
        <a:accent5>
          <a:srgbClr val="BCE1AE"/>
        </a:accent5>
        <a:accent6>
          <a:srgbClr val="80C153"/>
        </a:accent6>
        <a:hlink>
          <a:srgbClr val="9DDA71"/>
        </a:hlink>
        <a:folHlink>
          <a:srgbClr val="AADF85"/>
        </a:folHlink>
      </a:clrScheme>
      <a:clrMap bg1="lt1" tx1="dk1" bg2="lt2" tx2="dk2" accent1="accent1" accent2="accent2" accent3="accent3" accent4="accent4" accent5="accent5" accent6="accent6" hlink="hlink" folHlink="folHlink"/>
    </a:extraClrScheme>
    <a:extraClrScheme>
      <a:clrScheme name="SMHI - Svart 4">
        <a:dk1>
          <a:srgbClr val="000000"/>
        </a:dk1>
        <a:lt1>
          <a:srgbClr val="FFFFFF"/>
        </a:lt1>
        <a:dk2>
          <a:srgbClr val="FEF9BA"/>
        </a:dk2>
        <a:lt2>
          <a:srgbClr val="FEF7A4"/>
        </a:lt2>
        <a:accent1>
          <a:srgbClr val="FDEB1B"/>
        </a:accent1>
        <a:accent2>
          <a:srgbClr val="FDEF49"/>
        </a:accent2>
        <a:accent3>
          <a:srgbClr val="FFFFFF"/>
        </a:accent3>
        <a:accent4>
          <a:srgbClr val="000000"/>
        </a:accent4>
        <a:accent5>
          <a:srgbClr val="FEF3AB"/>
        </a:accent5>
        <a:accent6>
          <a:srgbClr val="E5D941"/>
        </a:accent6>
        <a:hlink>
          <a:srgbClr val="FEF160"/>
        </a:hlink>
        <a:folHlink>
          <a:srgbClr val="FEF376"/>
        </a:folHlink>
      </a:clrScheme>
      <a:clrMap bg1="lt1" tx1="dk1" bg2="lt2" tx2="dk2" accent1="accent1" accent2="accent2" accent3="accent3" accent4="accent4" accent5="accent5" accent6="accent6" hlink="hlink" folHlink="folHlink"/>
    </a:extraClrScheme>
    <a:extraClrScheme>
      <a:clrScheme name="SMHI - Svart 5">
        <a:dk1>
          <a:srgbClr val="000000"/>
        </a:dk1>
        <a:lt1>
          <a:srgbClr val="FFFFFF"/>
        </a:lt1>
        <a:dk2>
          <a:srgbClr val="FAC2C5"/>
        </a:dk2>
        <a:lt2>
          <a:srgbClr val="F8AEB2"/>
        </a:lt2>
        <a:accent1>
          <a:srgbClr val="EE343F"/>
        </a:accent1>
        <a:accent2>
          <a:srgbClr val="F15D65"/>
        </a:accent2>
        <a:accent3>
          <a:srgbClr val="FFFFFF"/>
        </a:accent3>
        <a:accent4>
          <a:srgbClr val="000000"/>
        </a:accent4>
        <a:accent5>
          <a:srgbClr val="F5AEAF"/>
        </a:accent5>
        <a:accent6>
          <a:srgbClr val="DA535B"/>
        </a:accent6>
        <a:hlink>
          <a:srgbClr val="F37179"/>
        </a:hlink>
        <a:folHlink>
          <a:srgbClr val="F5858C"/>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1642</TotalTime>
  <Words>593</Words>
  <Application>Microsoft Office PowerPoint</Application>
  <PresentationFormat>Bildspel på skärmen (4:3)</PresentationFormat>
  <Paragraphs>105</Paragraphs>
  <Slides>16</Slides>
  <Notes>7</Notes>
  <HiddenSlides>0</HiddenSlides>
  <MMClips>0</MMClips>
  <ScaleCrop>false</ScaleCrop>
  <HeadingPairs>
    <vt:vector size="6" baseType="variant">
      <vt:variant>
        <vt:lpstr>Använt teckensnitt</vt:lpstr>
      </vt:variant>
      <vt:variant>
        <vt:i4>4</vt:i4>
      </vt:variant>
      <vt:variant>
        <vt:lpstr>Tema</vt:lpstr>
      </vt:variant>
      <vt:variant>
        <vt:i4>4</vt:i4>
      </vt:variant>
      <vt:variant>
        <vt:lpstr>Bildrubriker</vt:lpstr>
      </vt:variant>
      <vt:variant>
        <vt:i4>16</vt:i4>
      </vt:variant>
    </vt:vector>
  </HeadingPairs>
  <TitlesOfParts>
    <vt:vector size="24" baseType="lpstr">
      <vt:lpstr>Arial</vt:lpstr>
      <vt:lpstr>Arial Black</vt:lpstr>
      <vt:lpstr>Calibri</vt:lpstr>
      <vt:lpstr>Wingdings</vt:lpstr>
      <vt:lpstr>Default Theme</vt:lpstr>
      <vt:lpstr>SMHI - Svart</vt:lpstr>
      <vt:lpstr>SMHI-PPT-vit</vt:lpstr>
      <vt:lpstr>1_SMHI - Svart</vt:lpstr>
      <vt:lpstr>Klimatanpassningsspelet</vt:lpstr>
      <vt:lpstr>Klimatanpassning</vt:lpstr>
      <vt:lpstr>Klimatanpassning</vt:lpstr>
      <vt:lpstr>Klimatanpassning</vt:lpstr>
      <vt:lpstr>Kategorier av åtgärder</vt:lpstr>
      <vt:lpstr>Spel om klimatanpassning?</vt:lpstr>
      <vt:lpstr>PowerPoint-presentation</vt:lpstr>
      <vt:lpstr>PowerPoint-presentation</vt:lpstr>
      <vt:lpstr>PowerPoint-presentation</vt:lpstr>
      <vt:lpstr>PowerPoint-presentation</vt:lpstr>
      <vt:lpstr>Dags att spela</vt:lpstr>
      <vt:lpstr>Eftersnack</vt:lpstr>
      <vt:lpstr>PowerPoint-presentation</vt:lpstr>
      <vt:lpstr>PowerPoint-presentation</vt:lpstr>
      <vt:lpstr>Nyfiken på mer?</vt:lpstr>
      <vt:lpstr>Tack för visat intresse</vt:lpstr>
    </vt:vector>
  </TitlesOfParts>
  <Company>SMHI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Klimatanpassning</dc:title>
  <dc:creator>Wärn Veronica</dc:creator>
  <cp:lastModifiedBy>Karlsson Helena</cp:lastModifiedBy>
  <cp:revision>77</cp:revision>
  <dcterms:created xsi:type="dcterms:W3CDTF">2019-07-01T13:47:41Z</dcterms:created>
  <dcterms:modified xsi:type="dcterms:W3CDTF">2024-06-20T06:05:41Z</dcterms:modified>
</cp:coreProperties>
</file>